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9" r:id="rId4"/>
  </p:sldMasterIdLst>
  <p:notesMasterIdLst>
    <p:notesMasterId r:id="rId37"/>
  </p:notesMasterIdLst>
  <p:handoutMasterIdLst>
    <p:handoutMasterId r:id="rId38"/>
  </p:handoutMasterIdLst>
  <p:sldIdLst>
    <p:sldId id="256" r:id="rId5"/>
    <p:sldId id="284" r:id="rId6"/>
    <p:sldId id="299" r:id="rId7"/>
    <p:sldId id="303" r:id="rId8"/>
    <p:sldId id="304" r:id="rId9"/>
    <p:sldId id="305" r:id="rId10"/>
    <p:sldId id="306" r:id="rId11"/>
    <p:sldId id="307" r:id="rId12"/>
    <p:sldId id="308" r:id="rId13"/>
    <p:sldId id="309" r:id="rId14"/>
    <p:sldId id="310" r:id="rId15"/>
    <p:sldId id="311" r:id="rId16"/>
    <p:sldId id="312" r:id="rId17"/>
    <p:sldId id="301" r:id="rId18"/>
    <p:sldId id="325" r:id="rId19"/>
    <p:sldId id="326" r:id="rId20"/>
    <p:sldId id="327" r:id="rId21"/>
    <p:sldId id="328" r:id="rId22"/>
    <p:sldId id="313" r:id="rId23"/>
    <p:sldId id="314" r:id="rId24"/>
    <p:sldId id="324" r:id="rId25"/>
    <p:sldId id="315" r:id="rId26"/>
    <p:sldId id="316" r:id="rId27"/>
    <p:sldId id="317" r:id="rId28"/>
    <p:sldId id="318" r:id="rId29"/>
    <p:sldId id="319" r:id="rId30"/>
    <p:sldId id="320" r:id="rId31"/>
    <p:sldId id="321" r:id="rId32"/>
    <p:sldId id="322" r:id="rId33"/>
    <p:sldId id="329" r:id="rId34"/>
    <p:sldId id="331" r:id="rId35"/>
    <p:sldId id="332" r:id="rId36"/>
  </p:sldIdLst>
  <p:sldSz cx="9144000" cy="6858000" type="screen4x3"/>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8">
          <p15:clr>
            <a:srgbClr val="A4A3A4"/>
          </p15:clr>
        </p15:guide>
        <p15:guide id="2" orient="horz" pos="959">
          <p15:clr>
            <a:srgbClr val="A4A3A4"/>
          </p15:clr>
        </p15:guide>
        <p15:guide id="3" orient="horz" pos="204">
          <p15:clr>
            <a:srgbClr val="A4A3A4"/>
          </p15:clr>
        </p15:guide>
        <p15:guide id="4" orient="horz" pos="3861">
          <p15:clr>
            <a:srgbClr val="A4A3A4"/>
          </p15:clr>
        </p15:guide>
        <p15:guide id="5" orient="horz" pos="4319">
          <p15:clr>
            <a:srgbClr val="A4A3A4"/>
          </p15:clr>
        </p15:guide>
        <p15:guide id="6" pos="2994">
          <p15:clr>
            <a:srgbClr val="A4A3A4"/>
          </p15:clr>
        </p15:guide>
        <p15:guide id="7" pos="204">
          <p15:clr>
            <a:srgbClr val="A4A3A4"/>
          </p15:clr>
        </p15:guide>
        <p15:guide id="8" pos="5511">
          <p15:clr>
            <a:srgbClr val="A4A3A4"/>
          </p15:clr>
        </p15:guide>
        <p15:guide id="9" orient="horz" pos="943">
          <p15:clr>
            <a:srgbClr val="A4A3A4"/>
          </p15:clr>
        </p15:guide>
        <p15:guide id="10" orient="horz" pos="1604">
          <p15:clr>
            <a:srgbClr val="A4A3A4"/>
          </p15:clr>
        </p15:guide>
        <p15:guide id="11" orient="horz" pos="4246">
          <p15:clr>
            <a:srgbClr val="A4A3A4"/>
          </p15:clr>
        </p15:guide>
        <p15:guide id="12" orient="horz" pos="3963">
          <p15:clr>
            <a:srgbClr val="A4A3A4"/>
          </p15:clr>
        </p15:guide>
        <p15:guide id="13" pos="3575">
          <p15:clr>
            <a:srgbClr val="A4A3A4"/>
          </p15:clr>
        </p15:guide>
        <p15:guide id="14" pos="203">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E6EA"/>
    <a:srgbClr val="C5C7DE"/>
    <a:srgbClr val="64651E"/>
    <a:srgbClr val="64651F"/>
    <a:srgbClr val="295667"/>
    <a:srgbClr val="3E3D40"/>
    <a:srgbClr val="3E4040"/>
    <a:srgbClr val="F2F2F2"/>
    <a:srgbClr val="DEDEDE"/>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ittlere Formatvorlage 2 - Akz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32" autoAdjust="0"/>
    <p:restoredTop sz="67684" autoAdjust="0"/>
  </p:normalViewPr>
  <p:slideViewPr>
    <p:cSldViewPr snapToGrid="0" showGuides="1">
      <p:cViewPr varScale="1">
        <p:scale>
          <a:sx n="76" d="100"/>
          <a:sy n="76" d="100"/>
        </p:scale>
        <p:origin x="1872" y="84"/>
      </p:cViewPr>
      <p:guideLst>
        <p:guide orient="horz" pos="4088"/>
        <p:guide orient="horz" pos="959"/>
        <p:guide orient="horz" pos="204"/>
        <p:guide orient="horz" pos="3861"/>
        <p:guide orient="horz" pos="4319"/>
        <p:guide pos="2994"/>
        <p:guide pos="204"/>
        <p:guide pos="5511"/>
        <p:guide orient="horz" pos="943"/>
        <p:guide orient="horz" pos="1604"/>
        <p:guide orient="horz" pos="4246"/>
        <p:guide orient="horz" pos="3963"/>
        <p:guide pos="3575"/>
        <p:guide pos="20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77" d="100"/>
          <a:sy n="77" d="100"/>
        </p:scale>
        <p:origin x="-3234" y="-84"/>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3FF911EE-BABA-0048-8ED9-38FEF1B460B5}" type="datetime1">
              <a:t>9/11/2018</a:t>
            </a:fld>
            <a:endParaRPr lang="de-DE"/>
          </a:p>
        </p:txBody>
      </p:sp>
      <p:sp>
        <p:nvSpPr>
          <p:cNvPr id="4" name="Fußzeilenplatzhalter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8B014536-CC47-497D-B782-E52853169222}" type="slidenum">
              <a:rPr lang="de-DE" smtClean="0"/>
              <a:pPr/>
              <a:t>‹#›</a:t>
            </a:fld>
            <a:endParaRPr lang="de-DE"/>
          </a:p>
        </p:txBody>
      </p:sp>
    </p:spTree>
    <p:extLst>
      <p:ext uri="{BB962C8B-B14F-4D97-AF65-F5344CB8AC3E}">
        <p14:creationId xmlns:p14="http://schemas.microsoft.com/office/powerpoint/2010/main" val="24875791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4021138" y="0"/>
            <a:ext cx="3076575" cy="511175"/>
          </a:xfrm>
          <a:prstGeom prst="rect">
            <a:avLst/>
          </a:prstGeom>
        </p:spPr>
        <p:txBody>
          <a:bodyPr vert="horz" lIns="91440" tIns="45720" rIns="91440" bIns="45720" rtlCol="0"/>
          <a:lstStyle>
            <a:lvl1pPr algn="r">
              <a:defRPr sz="1200"/>
            </a:lvl1pPr>
          </a:lstStyle>
          <a:p>
            <a:fld id="{B2344F46-7C65-4B4C-BF54-B8714AF002BE}" type="datetime1">
              <a:t>9/11/2018</a:t>
            </a:fld>
            <a:endParaRPr lang="de-DE"/>
          </a:p>
        </p:txBody>
      </p:sp>
      <p:sp>
        <p:nvSpPr>
          <p:cNvPr id="4" name="Folienbildplatzhalt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709613" y="4860925"/>
            <a:ext cx="5680075" cy="4605338"/>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721850"/>
            <a:ext cx="3076575" cy="51117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4021138" y="9721850"/>
            <a:ext cx="3076575" cy="511175"/>
          </a:xfrm>
          <a:prstGeom prst="rect">
            <a:avLst/>
          </a:prstGeom>
        </p:spPr>
        <p:txBody>
          <a:bodyPr vert="horz" lIns="91440" tIns="45720" rIns="91440" bIns="45720" rtlCol="0" anchor="b"/>
          <a:lstStyle>
            <a:lvl1pPr algn="r">
              <a:defRPr sz="1200"/>
            </a:lvl1pPr>
          </a:lstStyle>
          <a:p>
            <a:fld id="{0B458FAD-D548-4EA5-B5ED-52E006880581}" type="slidenum">
              <a:rPr lang="de-DE" smtClean="0"/>
              <a:pPr/>
              <a:t>‹#›</a:t>
            </a:fld>
            <a:endParaRPr lang="de-DE"/>
          </a:p>
        </p:txBody>
      </p:sp>
    </p:spTree>
    <p:extLst>
      <p:ext uri="{BB962C8B-B14F-4D97-AF65-F5344CB8AC3E}">
        <p14:creationId xmlns:p14="http://schemas.microsoft.com/office/powerpoint/2010/main" val="129593620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92188" y="768350"/>
            <a:ext cx="5114925" cy="3836988"/>
          </a:xfrm>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fld id="{0B458FAD-D548-4EA5-B5ED-52E006880581}" type="slidenum">
              <a:rPr lang="de-DE" smtClean="0"/>
              <a:pPr/>
              <a:t>1</a:t>
            </a:fld>
            <a:endParaRPr lang="de-DE"/>
          </a:p>
        </p:txBody>
      </p:sp>
    </p:spTree>
    <p:extLst>
      <p:ext uri="{BB962C8B-B14F-4D97-AF65-F5344CB8AC3E}">
        <p14:creationId xmlns:p14="http://schemas.microsoft.com/office/powerpoint/2010/main" val="225988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s-ES" sz="1200" b="0" i="0" kern="1200" dirty="0" smtClean="0">
                <a:solidFill>
                  <a:schemeClr val="tx1"/>
                </a:solidFill>
                <a:effectLst/>
                <a:latin typeface="+mn-lt"/>
                <a:ea typeface="+mn-ea"/>
                <a:cs typeface="+mn-cs"/>
              </a:rPr>
              <a:t>Utiliza la evaluación de riesgos que lo ayuda a identificar riesgos y peligros antes de que ocurran accidentes y tiempos de inactividad de la producción, y lo ayuda a evaluar el potencial de riesgo, así como a establecer y documentar las medidas de protección requeridas. La evaluación de accidentes ocupacionales, lesiones y </a:t>
            </a:r>
            <a:r>
              <a:rPr lang="es-ES" sz="1200" b="0" i="0" kern="1200" dirty="0" err="1" smtClean="0">
                <a:solidFill>
                  <a:schemeClr val="tx1"/>
                </a:solidFill>
                <a:effectLst/>
                <a:latin typeface="+mn-lt"/>
                <a:ea typeface="+mn-ea"/>
                <a:cs typeface="+mn-cs"/>
              </a:rPr>
              <a:t>cuasiaccidentes</a:t>
            </a:r>
            <a:r>
              <a:rPr lang="es-ES" sz="1200" b="0" i="0" kern="1200" dirty="0" smtClean="0">
                <a:solidFill>
                  <a:schemeClr val="tx1"/>
                </a:solidFill>
                <a:effectLst/>
                <a:latin typeface="+mn-lt"/>
                <a:ea typeface="+mn-ea"/>
                <a:cs typeface="+mn-cs"/>
              </a:rPr>
              <a:t> es importante para identificar los principales puntos de enfoque o mejoras potenciales.</a:t>
            </a:r>
          </a:p>
          <a:p>
            <a:r>
              <a:rPr lang="es-ES" dirty="0" smtClean="0"/>
              <a:t/>
            </a:r>
            <a:br>
              <a:rPr lang="es-ES" dirty="0" smtClean="0"/>
            </a:br>
            <a:endParaRPr lang="de-DE" dirty="0"/>
          </a:p>
        </p:txBody>
      </p:sp>
      <p:sp>
        <p:nvSpPr>
          <p:cNvPr id="4" name="Foliennummernplatzhalter 3"/>
          <p:cNvSpPr>
            <a:spLocks noGrp="1"/>
          </p:cNvSpPr>
          <p:nvPr>
            <p:ph type="sldNum" sz="quarter" idx="10"/>
          </p:nvPr>
        </p:nvSpPr>
        <p:spPr/>
        <p:txBody>
          <a:bodyPr/>
          <a:lstStyle/>
          <a:p>
            <a:fld id="{371BB50C-2785-45C1-82F6-E0A2A65CA634}" type="slidenum">
              <a:rPr lang="de-DE" smtClean="0"/>
              <a:pPr/>
              <a:t>24</a:t>
            </a:fld>
            <a:endParaRPr lang="de-DE" dirty="0"/>
          </a:p>
        </p:txBody>
      </p:sp>
    </p:spTree>
    <p:extLst>
      <p:ext uri="{BB962C8B-B14F-4D97-AF65-F5344CB8AC3E}">
        <p14:creationId xmlns:p14="http://schemas.microsoft.com/office/powerpoint/2010/main" val="38380925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s-ES" sz="1200" b="0" i="0" kern="1200" dirty="0" smtClean="0">
                <a:solidFill>
                  <a:schemeClr val="tx1"/>
                </a:solidFill>
                <a:effectLst/>
                <a:latin typeface="+mn-lt"/>
                <a:ea typeface="+mn-ea"/>
                <a:cs typeface="+mn-cs"/>
              </a:rPr>
              <a:t>Hay varias opciones para un enfoque orientado a objetivos y basado en programas: o establece un objetivo para reducir continuamente el número de accidentes o establece temas en los que centrarse, como la operación de máquinas, el uso de montacargas y protección personal. equipo, o la reducción de la exposición al polvo. Una vez que sus empleados reconocen que su seguridad y salud son importantes para usted personalmente y que se está haciendo algo en la empresa, el éxito no estará lejos. También debe comunicarse regularmente sobre la consecución de los objetivos.</a:t>
            </a:r>
          </a:p>
          <a:p>
            <a:r>
              <a:rPr lang="es-ES" dirty="0" smtClean="0"/>
              <a:t/>
            </a:r>
            <a:br>
              <a:rPr lang="es-ES" dirty="0" smtClean="0"/>
            </a:br>
            <a:endParaRPr lang="de-DE" dirty="0"/>
          </a:p>
        </p:txBody>
      </p:sp>
      <p:sp>
        <p:nvSpPr>
          <p:cNvPr id="4" name="Foliennummernplatzhalter 3"/>
          <p:cNvSpPr>
            <a:spLocks noGrp="1"/>
          </p:cNvSpPr>
          <p:nvPr>
            <p:ph type="sldNum" sz="quarter" idx="10"/>
          </p:nvPr>
        </p:nvSpPr>
        <p:spPr/>
        <p:txBody>
          <a:bodyPr/>
          <a:lstStyle/>
          <a:p>
            <a:fld id="{371BB50C-2785-45C1-82F6-E0A2A65CA634}" type="slidenum">
              <a:rPr lang="de-DE" smtClean="0"/>
              <a:pPr/>
              <a:t>25</a:t>
            </a:fld>
            <a:endParaRPr lang="de-DE" dirty="0"/>
          </a:p>
        </p:txBody>
      </p:sp>
    </p:spTree>
    <p:extLst>
      <p:ext uri="{BB962C8B-B14F-4D97-AF65-F5344CB8AC3E}">
        <p14:creationId xmlns:p14="http://schemas.microsoft.com/office/powerpoint/2010/main" val="1486998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s-ES" dirty="0" smtClean="0"/>
              <a:t>Con una seguridad y salud en el trabajo bien organizada, todas las empresas operan con mayor fluidez porque se reducen las interrupciones, el tiempo de inactividad de la producción y los problemas de calidad. Las listas de verificación pueden ayudarlo. Aquellos que quieran hacer más deberían implementar un sistema de gestión de SST que permita la mejora continua. Una vez que todo está en su lugar, una auditoría exitosa se recompensa con un certificado y reconocimiento.</a:t>
            </a:r>
            <a:endParaRPr lang="de-DE" dirty="0"/>
          </a:p>
        </p:txBody>
      </p:sp>
      <p:sp>
        <p:nvSpPr>
          <p:cNvPr id="4" name="Foliennummernplatzhalter 3"/>
          <p:cNvSpPr>
            <a:spLocks noGrp="1"/>
          </p:cNvSpPr>
          <p:nvPr>
            <p:ph type="sldNum" sz="quarter" idx="10"/>
          </p:nvPr>
        </p:nvSpPr>
        <p:spPr/>
        <p:txBody>
          <a:bodyPr/>
          <a:lstStyle/>
          <a:p>
            <a:fld id="{371BB50C-2785-45C1-82F6-E0A2A65CA634}" type="slidenum">
              <a:rPr lang="de-DE" smtClean="0"/>
              <a:pPr/>
              <a:t>26</a:t>
            </a:fld>
            <a:endParaRPr lang="de-DE" dirty="0"/>
          </a:p>
        </p:txBody>
      </p:sp>
    </p:spTree>
    <p:extLst>
      <p:ext uri="{BB962C8B-B14F-4D97-AF65-F5344CB8AC3E}">
        <p14:creationId xmlns:p14="http://schemas.microsoft.com/office/powerpoint/2010/main" val="2104044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s-ES" dirty="0" smtClean="0"/>
              <a:t>Las estrategias eficaces de seguridad y salud en el trabajo incluyen medidas técnicas, organizativas y personales. La medida técnica debería tener prioridad. Por lo tanto, es esencial mantener las máquinas, las instalaciones, los equipos y también los lugares de trabajo a la altura de los estándares actuales de SST. Naturalmente, no siempre es posible usar la última tecnología. Aquí es donde se requiere </a:t>
            </a:r>
            <a:r>
              <a:rPr lang="es-ES" dirty="0" err="1" smtClean="0"/>
              <a:t>retroadaptación</a:t>
            </a:r>
            <a:r>
              <a:rPr lang="es-ES" dirty="0" smtClean="0"/>
              <a:t>. Informar sobre las compras es que la seguridad es lo primero y que el principio de que los equipos de seguridad deben ser parte de cualquier actividad ha demostrado su eficacia. Vale la pena mencionar que la mayoría de los accidentes ocurren en el curso de la solución de problemas, las reparaciones o el mantenimiento, porque el diseño y la construcción a menudo no son aplicables a estas tareas y también porque los dispositivos de seguridad se omiten o no funcionan.</a:t>
            </a:r>
            <a:endParaRPr lang="de-DE" dirty="0"/>
          </a:p>
        </p:txBody>
      </p:sp>
      <p:sp>
        <p:nvSpPr>
          <p:cNvPr id="4" name="Foliennummernplatzhalter 3"/>
          <p:cNvSpPr>
            <a:spLocks noGrp="1"/>
          </p:cNvSpPr>
          <p:nvPr>
            <p:ph type="sldNum" sz="quarter" idx="10"/>
          </p:nvPr>
        </p:nvSpPr>
        <p:spPr/>
        <p:txBody>
          <a:bodyPr/>
          <a:lstStyle/>
          <a:p>
            <a:fld id="{371BB50C-2785-45C1-82F6-E0A2A65CA634}" type="slidenum">
              <a:rPr lang="de-DE" smtClean="0"/>
              <a:pPr/>
              <a:t>27</a:t>
            </a:fld>
            <a:endParaRPr lang="de-DE" dirty="0"/>
          </a:p>
        </p:txBody>
      </p:sp>
    </p:spTree>
    <p:extLst>
      <p:ext uri="{BB962C8B-B14F-4D97-AF65-F5344CB8AC3E}">
        <p14:creationId xmlns:p14="http://schemas.microsoft.com/office/powerpoint/2010/main" val="18706968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s-ES" sz="1200" b="0" i="0" kern="1200" dirty="0" smtClean="0">
                <a:solidFill>
                  <a:schemeClr val="tx1"/>
                </a:solidFill>
                <a:effectLst/>
                <a:latin typeface="+mn-lt"/>
                <a:ea typeface="+mn-ea"/>
                <a:cs typeface="+mn-cs"/>
              </a:rPr>
              <a:t>Es una responsabilidad de la alta dirección asegurarse de que se haya realizado una descripción detallada de los requisitos de calificación para cada puesto en su empresa y de que cada trabajador pueda desempeñar las funciones de su puesto. La vida media del conocimiento es cada vez más corta, y las habilidades de los trabajadores necesitan renovarse a intervalos regulares. Proporcionar capacitación y educación continua es una necesidad.</a:t>
            </a:r>
          </a:p>
          <a:p>
            <a:r>
              <a:rPr lang="es-ES" dirty="0" smtClean="0"/>
              <a:t/>
            </a:r>
            <a:br>
              <a:rPr lang="es-ES" dirty="0" smtClean="0"/>
            </a:br>
            <a:endParaRPr lang="de-DE" dirty="0"/>
          </a:p>
        </p:txBody>
      </p:sp>
      <p:sp>
        <p:nvSpPr>
          <p:cNvPr id="4" name="Foliennummernplatzhalter 3"/>
          <p:cNvSpPr>
            <a:spLocks noGrp="1"/>
          </p:cNvSpPr>
          <p:nvPr>
            <p:ph type="sldNum" sz="quarter" idx="10"/>
          </p:nvPr>
        </p:nvSpPr>
        <p:spPr/>
        <p:txBody>
          <a:bodyPr/>
          <a:lstStyle/>
          <a:p>
            <a:fld id="{371BB50C-2785-45C1-82F6-E0A2A65CA634}" type="slidenum">
              <a:rPr lang="de-DE" smtClean="0"/>
              <a:pPr/>
              <a:t>28</a:t>
            </a:fld>
            <a:endParaRPr lang="de-DE" dirty="0"/>
          </a:p>
        </p:txBody>
      </p:sp>
    </p:spTree>
    <p:extLst>
      <p:ext uri="{BB962C8B-B14F-4D97-AF65-F5344CB8AC3E}">
        <p14:creationId xmlns:p14="http://schemas.microsoft.com/office/powerpoint/2010/main" val="3545134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s-ES" dirty="0" smtClean="0"/>
              <a:t>Motivar a sus empleados a actuar de manera segura y saludable es una de sus responsabilidades de liderazgo más importantes. Las empresas que muestran aprecio por sus empleados y también los involucran activamente en la seguridad y la salud dentro de la empresa aprovechan un potencial importante: sus conocimientos, habilidades e ideas. El objetivo es que todos cuiden a sus colegas y a sí mismos: "uno para todos y uno para todos".</a:t>
            </a:r>
            <a:endParaRPr lang="de-DE" dirty="0"/>
          </a:p>
        </p:txBody>
      </p:sp>
      <p:sp>
        <p:nvSpPr>
          <p:cNvPr id="4" name="Foliennummernplatzhalter 3"/>
          <p:cNvSpPr>
            <a:spLocks noGrp="1"/>
          </p:cNvSpPr>
          <p:nvPr>
            <p:ph type="sldNum" sz="quarter" idx="10"/>
          </p:nvPr>
        </p:nvSpPr>
        <p:spPr/>
        <p:txBody>
          <a:bodyPr/>
          <a:lstStyle/>
          <a:p>
            <a:fld id="{371BB50C-2785-45C1-82F6-E0A2A65CA634}" type="slidenum">
              <a:rPr lang="de-DE" smtClean="0"/>
              <a:pPr/>
              <a:t>29</a:t>
            </a:fld>
            <a:endParaRPr lang="de-DE" dirty="0"/>
          </a:p>
        </p:txBody>
      </p:sp>
    </p:spTree>
    <p:extLst>
      <p:ext uri="{BB962C8B-B14F-4D97-AF65-F5344CB8AC3E}">
        <p14:creationId xmlns:p14="http://schemas.microsoft.com/office/powerpoint/2010/main" val="4015418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4962525" cy="3722687"/>
          </a:xfrm>
        </p:spPr>
      </p:sp>
      <p:sp>
        <p:nvSpPr>
          <p:cNvPr id="3" name="Notes Placeholder 2"/>
          <p:cNvSpPr>
            <a:spLocks noGrp="1"/>
          </p:cNvSpPr>
          <p:nvPr>
            <p:ph type="body" idx="1"/>
          </p:nvPr>
        </p:nvSpPr>
        <p:spPr/>
        <p:txBody>
          <a:bodyPr/>
          <a:lstStyle/>
          <a:p>
            <a:endParaRPr lang="en-GB" dirty="0"/>
          </a:p>
        </p:txBody>
      </p:sp>
      <p:sp>
        <p:nvSpPr>
          <p:cNvPr id="4" name="Date Placeholder 3"/>
          <p:cNvSpPr>
            <a:spLocks noGrp="1"/>
          </p:cNvSpPr>
          <p:nvPr>
            <p:ph type="dt" idx="10"/>
          </p:nvPr>
        </p:nvSpPr>
        <p:spPr/>
        <p:txBody>
          <a:bodyPr/>
          <a:lstStyle/>
          <a:p>
            <a:pPr>
              <a:defRPr/>
            </a:pPr>
            <a:fld id="{D80E02DA-FC93-134E-B1A8-7D64CFAB6ED5}" type="datetime1">
              <a:rPr lang="en-GB" smtClean="0">
                <a:solidFill>
                  <a:srgbClr val="000000"/>
                </a:solidFill>
              </a:rPr>
              <a:pPr>
                <a:defRPr/>
              </a:pPr>
              <a:t>11/09/2018</a:t>
            </a:fld>
            <a:endParaRPr lang="en-GB">
              <a:solidFill>
                <a:srgbClr val="000000"/>
              </a:solidFill>
            </a:endParaRPr>
          </a:p>
        </p:txBody>
      </p:sp>
      <p:sp>
        <p:nvSpPr>
          <p:cNvPr id="5" name="Footer Placeholder 4"/>
          <p:cNvSpPr>
            <a:spLocks noGrp="1"/>
          </p:cNvSpPr>
          <p:nvPr>
            <p:ph type="ftr" sz="quarter" idx="11"/>
          </p:nvPr>
        </p:nvSpPr>
        <p:spPr/>
        <p:txBody>
          <a:bodyPr/>
          <a:lstStyle/>
          <a:p>
            <a:pPr>
              <a:defRPr/>
            </a:pPr>
            <a:r>
              <a:rPr lang="en-GB" smtClean="0">
                <a:solidFill>
                  <a:srgbClr val="000000"/>
                </a:solidFill>
              </a:rPr>
              <a:t>Creative StudioGetty Images</a:t>
            </a:r>
            <a:endParaRPr lang="en-GB">
              <a:solidFill>
                <a:srgbClr val="000000"/>
              </a:solidFill>
            </a:endParaRPr>
          </a:p>
        </p:txBody>
      </p:sp>
      <p:sp>
        <p:nvSpPr>
          <p:cNvPr id="6" name="Slide Number Placeholder 5"/>
          <p:cNvSpPr>
            <a:spLocks noGrp="1"/>
          </p:cNvSpPr>
          <p:nvPr>
            <p:ph type="sldNum" sz="quarter" idx="12"/>
          </p:nvPr>
        </p:nvSpPr>
        <p:spPr/>
        <p:txBody>
          <a:bodyPr/>
          <a:lstStyle/>
          <a:p>
            <a:pPr>
              <a:defRPr/>
            </a:pPr>
            <a:fld id="{4381323A-BD0C-5B46-8792-928CDDD47C35}" type="slidenum">
              <a:rPr lang="en-GB" altLang="en-US" smtClean="0">
                <a:solidFill>
                  <a:srgbClr val="000000"/>
                </a:solidFill>
              </a:rPr>
              <a:pPr>
                <a:defRPr/>
              </a:pPr>
              <a:t>30</a:t>
            </a:fld>
            <a:endParaRPr lang="en-GB" altLang="en-US">
              <a:solidFill>
                <a:srgbClr val="000000"/>
              </a:solidFill>
            </a:endParaRPr>
          </a:p>
        </p:txBody>
      </p:sp>
    </p:spTree>
    <p:extLst>
      <p:ext uri="{BB962C8B-B14F-4D97-AF65-F5344CB8AC3E}">
        <p14:creationId xmlns:p14="http://schemas.microsoft.com/office/powerpoint/2010/main" val="4097613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458FAD-D548-4EA5-B5ED-52E006880581}" type="slidenum">
              <a:rPr lang="de-DE" smtClean="0"/>
              <a:pPr/>
              <a:t>31</a:t>
            </a:fld>
            <a:endParaRPr lang="de-DE"/>
          </a:p>
        </p:txBody>
      </p:sp>
    </p:spTree>
    <p:extLst>
      <p:ext uri="{BB962C8B-B14F-4D97-AF65-F5344CB8AC3E}">
        <p14:creationId xmlns:p14="http://schemas.microsoft.com/office/powerpoint/2010/main" val="3278287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371BB50C-2785-45C1-82F6-E0A2A65CA634}" type="slidenum">
              <a:rPr lang="de-DE" smtClean="0"/>
              <a:pPr/>
              <a:t>2</a:t>
            </a:fld>
            <a:endParaRPr lang="de-DE" dirty="0"/>
          </a:p>
        </p:txBody>
      </p:sp>
    </p:spTree>
    <p:extLst>
      <p:ext uri="{BB962C8B-B14F-4D97-AF65-F5344CB8AC3E}">
        <p14:creationId xmlns:p14="http://schemas.microsoft.com/office/powerpoint/2010/main" val="2084211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371BB50C-2785-45C1-82F6-E0A2A65CA634}" type="slidenum">
              <a:rPr lang="de-DE" smtClean="0"/>
              <a:pPr/>
              <a:t>4</a:t>
            </a:fld>
            <a:endParaRPr lang="de-DE" dirty="0"/>
          </a:p>
        </p:txBody>
      </p:sp>
    </p:spTree>
    <p:extLst>
      <p:ext uri="{BB962C8B-B14F-4D97-AF65-F5344CB8AC3E}">
        <p14:creationId xmlns:p14="http://schemas.microsoft.com/office/powerpoint/2010/main" val="611500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371BB50C-2785-45C1-82F6-E0A2A65CA634}" type="slidenum">
              <a:rPr lang="de-DE" smtClean="0"/>
              <a:pPr/>
              <a:t>5</a:t>
            </a:fld>
            <a:endParaRPr lang="de-DE" dirty="0"/>
          </a:p>
        </p:txBody>
      </p:sp>
    </p:spTree>
    <p:extLst>
      <p:ext uri="{BB962C8B-B14F-4D97-AF65-F5344CB8AC3E}">
        <p14:creationId xmlns:p14="http://schemas.microsoft.com/office/powerpoint/2010/main" val="2396793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371BB50C-2785-45C1-82F6-E0A2A65CA634}" type="slidenum">
              <a:rPr lang="de-DE" smtClean="0"/>
              <a:pPr/>
              <a:t>6</a:t>
            </a:fld>
            <a:endParaRPr lang="de-DE" dirty="0"/>
          </a:p>
        </p:txBody>
      </p:sp>
    </p:spTree>
    <p:extLst>
      <p:ext uri="{BB962C8B-B14F-4D97-AF65-F5344CB8AC3E}">
        <p14:creationId xmlns:p14="http://schemas.microsoft.com/office/powerpoint/2010/main" val="2073008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a:p>
        </p:txBody>
      </p:sp>
      <p:sp>
        <p:nvSpPr>
          <p:cNvPr id="4" name="Foliennummernplatzhalter 3"/>
          <p:cNvSpPr>
            <a:spLocks noGrp="1"/>
          </p:cNvSpPr>
          <p:nvPr>
            <p:ph type="sldNum" sz="quarter" idx="10"/>
          </p:nvPr>
        </p:nvSpPr>
        <p:spPr/>
        <p:txBody>
          <a:bodyPr/>
          <a:lstStyle/>
          <a:p>
            <a:fld id="{371BB50C-2785-45C1-82F6-E0A2A65CA634}" type="slidenum">
              <a:rPr lang="de-DE" smtClean="0"/>
              <a:pPr/>
              <a:t>13</a:t>
            </a:fld>
            <a:endParaRPr lang="de-DE" dirty="0"/>
          </a:p>
        </p:txBody>
      </p:sp>
    </p:spTree>
    <p:extLst>
      <p:ext uri="{BB962C8B-B14F-4D97-AF65-F5344CB8AC3E}">
        <p14:creationId xmlns:p14="http://schemas.microsoft.com/office/powerpoint/2010/main" val="4040911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458FAD-D548-4EA5-B5ED-52E006880581}" type="slidenum">
              <a:rPr lang="de-DE" smtClean="0"/>
              <a:pPr/>
              <a:t>18</a:t>
            </a:fld>
            <a:endParaRPr lang="de-DE"/>
          </a:p>
        </p:txBody>
      </p:sp>
    </p:spTree>
    <p:extLst>
      <p:ext uri="{BB962C8B-B14F-4D97-AF65-F5344CB8AC3E}">
        <p14:creationId xmlns:p14="http://schemas.microsoft.com/office/powerpoint/2010/main" val="2342284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B458FAD-D548-4EA5-B5ED-52E006880581}" type="slidenum">
              <a:rPr lang="de-DE" smtClean="0"/>
              <a:pPr/>
              <a:t>22</a:t>
            </a:fld>
            <a:endParaRPr lang="de-DE"/>
          </a:p>
        </p:txBody>
      </p:sp>
    </p:spTree>
    <p:extLst>
      <p:ext uri="{BB962C8B-B14F-4D97-AF65-F5344CB8AC3E}">
        <p14:creationId xmlns:p14="http://schemas.microsoft.com/office/powerpoint/2010/main" val="4159033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s-ES" sz="1200" b="0" i="0" kern="1200" dirty="0" smtClean="0">
                <a:solidFill>
                  <a:schemeClr val="tx1"/>
                </a:solidFill>
                <a:effectLst/>
                <a:latin typeface="+mn-lt"/>
                <a:ea typeface="+mn-ea"/>
                <a:cs typeface="+mn-cs"/>
              </a:rPr>
              <a:t>Cada empleador, cada ejecutivo y cada gerente es responsable de la seguridad y la salud en su empresa. El liderazgo exige una comunicación abierta y una cultura de gestión clara. El buen liderazgo se exhibe, por ejemplo, por previsibilidad, consistencia y atención. Los ejecutivos y gerentes son modelos a seguir: lideran con el ejemplo. Establecen las reglas y siguen las reglas. Lo que los gerentes hacen, toleran y demandan establece el estándar para otros empleados.</a:t>
            </a:r>
          </a:p>
          <a:p>
            <a:r>
              <a:rPr lang="es-ES" dirty="0" smtClean="0"/>
              <a:t/>
            </a:r>
            <a:br>
              <a:rPr lang="es-ES" dirty="0" smtClean="0"/>
            </a:br>
            <a:endParaRPr lang="de-DE" dirty="0"/>
          </a:p>
        </p:txBody>
      </p:sp>
      <p:sp>
        <p:nvSpPr>
          <p:cNvPr id="4" name="Foliennummernplatzhalter 3"/>
          <p:cNvSpPr>
            <a:spLocks noGrp="1"/>
          </p:cNvSpPr>
          <p:nvPr>
            <p:ph type="sldNum" sz="quarter" idx="10"/>
          </p:nvPr>
        </p:nvSpPr>
        <p:spPr/>
        <p:txBody>
          <a:bodyPr/>
          <a:lstStyle/>
          <a:p>
            <a:fld id="{371BB50C-2785-45C1-82F6-E0A2A65CA634}" type="slidenum">
              <a:rPr lang="de-DE" smtClean="0"/>
              <a:pPr/>
              <a:t>23</a:t>
            </a:fld>
            <a:endParaRPr lang="de-DE" dirty="0"/>
          </a:p>
        </p:txBody>
      </p:sp>
    </p:spTree>
    <p:extLst>
      <p:ext uri="{BB962C8B-B14F-4D97-AF65-F5344CB8AC3E}">
        <p14:creationId xmlns:p14="http://schemas.microsoft.com/office/powerpoint/2010/main" val="10652722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jp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1.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age 1">
    <p:spTree>
      <p:nvGrpSpPr>
        <p:cNvPr id="1" name=""/>
        <p:cNvGrpSpPr/>
        <p:nvPr/>
      </p:nvGrpSpPr>
      <p:grpSpPr>
        <a:xfrm>
          <a:off x="0" y="0"/>
          <a:ext cx="0" cy="0"/>
          <a:chOff x="0" y="0"/>
          <a:chExt cx="0" cy="0"/>
        </a:xfrm>
      </p:grpSpPr>
      <p:sp>
        <p:nvSpPr>
          <p:cNvPr id="2" name="Title 1"/>
          <p:cNvSpPr>
            <a:spLocks noGrp="1"/>
          </p:cNvSpPr>
          <p:nvPr>
            <p:ph type="ctrTitle"/>
          </p:nvPr>
        </p:nvSpPr>
        <p:spPr>
          <a:xfrm>
            <a:off x="322263" y="4068000"/>
            <a:ext cx="6318000" cy="864000"/>
          </a:xfrm>
        </p:spPr>
        <p:txBody>
          <a:bodyPr anchor="t" anchorCtr="0">
            <a:noAutofit/>
          </a:bodyPr>
          <a:lstStyle>
            <a:lvl1pPr>
              <a:lnSpc>
                <a:spcPct val="100000"/>
              </a:lnSpc>
              <a:defRPr sz="2600" cap="none" baseline="0"/>
            </a:lvl1pPr>
          </a:lstStyle>
          <a:p>
            <a:r>
              <a:rPr lang="en-US"/>
              <a:t>Click to edit Master title style</a:t>
            </a:r>
            <a:endParaRPr lang="en-US" dirty="0"/>
          </a:p>
        </p:txBody>
      </p:sp>
      <p:sp>
        <p:nvSpPr>
          <p:cNvPr id="3" name="Subtitle 2"/>
          <p:cNvSpPr>
            <a:spLocks noGrp="1"/>
          </p:cNvSpPr>
          <p:nvPr>
            <p:ph type="subTitle" idx="1" hasCustomPrompt="1"/>
          </p:nvPr>
        </p:nvSpPr>
        <p:spPr>
          <a:xfrm>
            <a:off x="322263" y="5040000"/>
            <a:ext cx="6318000" cy="900000"/>
          </a:xfrm>
        </p:spPr>
        <p:txBody>
          <a:bodyPr anchor="t" anchorCtr="0">
            <a:normAutofit/>
          </a:bodyPr>
          <a:lstStyle>
            <a:lvl1pPr marL="0" marR="0" indent="0" algn="l" defTabSz="914400" rtl="0" eaLnBrk="1" fontAlgn="auto" latinLnBrk="0" hangingPunct="1">
              <a:lnSpc>
                <a:spcPct val="100000"/>
              </a:lnSpc>
              <a:spcBef>
                <a:spcPts val="0"/>
              </a:spcBef>
              <a:spcAft>
                <a:spcPts val="0"/>
              </a:spcAft>
              <a:buClrTx/>
              <a:buSzTx/>
              <a:buFont typeface="Wingdings" pitchFamily="2" charset="2"/>
              <a:buNone/>
              <a:tabLst/>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Date TT.MM.JJJJ</a:t>
            </a:r>
            <a:br>
              <a:rPr lang="de-DE" dirty="0"/>
            </a:br>
            <a:r>
              <a:rPr lang="de-DE" dirty="0"/>
              <a:t>Name Speaker</a:t>
            </a:r>
            <a:endParaRPr lang="en-US" dirty="0"/>
          </a:p>
        </p:txBody>
      </p:sp>
      <p:pic>
        <p:nvPicPr>
          <p:cNvPr id="9" name="Bild 8" descr="VZ_Ringe_RGB_1recht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83221" y="270935"/>
            <a:ext cx="3360779" cy="1634400"/>
          </a:xfrm>
          <a:prstGeom prst="rect">
            <a:avLst/>
          </a:prstGeom>
        </p:spPr>
      </p:pic>
      <p:pic>
        <p:nvPicPr>
          <p:cNvPr id="10" name="Bild 9" descr="stock_labor.jpg"/>
          <p:cNvPicPr>
            <a:picLocks noChangeAspect="1"/>
          </p:cNvPicPr>
          <p:nvPr userDrawn="1"/>
        </p:nvPicPr>
        <p:blipFill rotWithShape="1">
          <a:blip r:embed="rId3">
            <a:extLst>
              <a:ext uri="{28A0092B-C50C-407E-A947-70E740481C1C}">
                <a14:useLocalDpi xmlns:a14="http://schemas.microsoft.com/office/drawing/2010/main" val="0"/>
              </a:ext>
            </a:extLst>
          </a:blip>
          <a:srcRect t="2911"/>
          <a:stretch/>
        </p:blipFill>
        <p:spPr>
          <a:xfrm>
            <a:off x="0" y="0"/>
            <a:ext cx="9144000" cy="3876675"/>
          </a:xfrm>
          <a:prstGeom prst="rect">
            <a:avLst/>
          </a:prstGeom>
        </p:spPr>
      </p:pic>
      <p:pic>
        <p:nvPicPr>
          <p:cNvPr id="4" name="Bild 3" descr="VZ_Logo_CMYK.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2263" y="6320960"/>
            <a:ext cx="1512000" cy="315177"/>
          </a:xfrm>
          <a:prstGeom prst="rect">
            <a:avLst/>
          </a:prstGeom>
        </p:spPr>
      </p:pic>
      <p:sp>
        <p:nvSpPr>
          <p:cNvPr id="8" name="Bildplatzhalter 9"/>
          <p:cNvSpPr>
            <a:spLocks noGrp="1"/>
          </p:cNvSpPr>
          <p:nvPr>
            <p:ph type="pic" sz="quarter" idx="11" hasCustomPrompt="1"/>
          </p:nvPr>
        </p:nvSpPr>
        <p:spPr>
          <a:xfrm>
            <a:off x="6993366" y="6282564"/>
            <a:ext cx="1755347" cy="360000"/>
          </a:xfrm>
          <a:noFill/>
        </p:spPr>
        <p:txBody>
          <a:bodyPr anchor="ctr"/>
          <a:lstStyle>
            <a:lvl1pPr algn="r">
              <a:buFontTx/>
              <a:buNone/>
              <a:defRPr sz="1000"/>
            </a:lvl1pPr>
          </a:lstStyle>
          <a:p>
            <a:r>
              <a:rPr lang="en-US" noProof="0"/>
              <a:t>Click icon to add logo image &gt;</a:t>
            </a:r>
            <a:endParaRPr lang="de-DE" noProof="0"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und Tabelle">
    <p:spTree>
      <p:nvGrpSpPr>
        <p:cNvPr id="1" name=""/>
        <p:cNvGrpSpPr/>
        <p:nvPr/>
      </p:nvGrpSpPr>
      <p:grpSpPr>
        <a:xfrm>
          <a:off x="0" y="0"/>
          <a:ext cx="0" cy="0"/>
          <a:chOff x="0" y="0"/>
          <a:chExt cx="0" cy="0"/>
        </a:xfrm>
      </p:grpSpPr>
      <p:sp>
        <p:nvSpPr>
          <p:cNvPr id="10" name="Titel 9"/>
          <p:cNvSpPr>
            <a:spLocks noGrp="1"/>
          </p:cNvSpPr>
          <p:nvPr>
            <p:ph type="title" hasCustomPrompt="1"/>
          </p:nvPr>
        </p:nvSpPr>
        <p:spPr/>
        <p:txBody>
          <a:bodyPr/>
          <a:lstStyle>
            <a:lvl1pPr>
              <a:defRPr>
                <a:solidFill>
                  <a:schemeClr val="tx2"/>
                </a:solidFill>
              </a:defRPr>
            </a:lvl1pPr>
          </a:lstStyle>
          <a:p>
            <a:r>
              <a:rPr lang="en-US"/>
              <a:t>Click to edit title</a:t>
            </a:r>
            <a:endParaRPr lang="de-DE" noProof="0" dirty="0"/>
          </a:p>
        </p:txBody>
      </p:sp>
      <p:sp>
        <p:nvSpPr>
          <p:cNvPr id="7" name="Datumsplatzhalter 6"/>
          <p:cNvSpPr>
            <a:spLocks noGrp="1"/>
          </p:cNvSpPr>
          <p:nvPr>
            <p:ph type="dt" sz="half" idx="16"/>
          </p:nvPr>
        </p:nvSpPr>
        <p:spPr/>
        <p:txBody>
          <a:bodyPr/>
          <a:lstStyle/>
          <a:p>
            <a:fld id="{B5BCE5A5-EA11-2447-90FA-4E785D5C3E09}" type="datetime1">
              <a:t>9/11/2018</a:t>
            </a:fld>
            <a:endParaRPr lang="de-DE" dirty="0"/>
          </a:p>
        </p:txBody>
      </p:sp>
      <p:sp>
        <p:nvSpPr>
          <p:cNvPr id="8" name="Foliennummernplatzhalter 7"/>
          <p:cNvSpPr>
            <a:spLocks noGrp="1"/>
          </p:cNvSpPr>
          <p:nvPr>
            <p:ph type="sldNum" sz="quarter" idx="17"/>
          </p:nvPr>
        </p:nvSpPr>
        <p:spPr/>
        <p:txBody>
          <a:bodyPr/>
          <a:lstStyle/>
          <a:p>
            <a:fld id="{D56DB8AA-803C-49D2-90AA-1140CE72DCD7}" type="slidenum">
              <a:rPr lang="de-DE" smtClean="0"/>
              <a:pPr/>
              <a:t>‹#›</a:t>
            </a:fld>
            <a:endParaRPr lang="de-DE" dirty="0"/>
          </a:p>
        </p:txBody>
      </p:sp>
      <p:sp>
        <p:nvSpPr>
          <p:cNvPr id="9" name="Fußzeilenplatzhalter 8"/>
          <p:cNvSpPr>
            <a:spLocks noGrp="1"/>
          </p:cNvSpPr>
          <p:nvPr>
            <p:ph type="ftr" sz="quarter" idx="18"/>
          </p:nvPr>
        </p:nvSpPr>
        <p:spPr/>
        <p:txBody>
          <a:bodyPr/>
          <a:lstStyle/>
          <a:p>
            <a:r>
              <a:rPr lang="de-DE"/>
              <a:t>Presentation title / Name Speaker</a:t>
            </a:r>
            <a:endParaRPr lang="de-DE" dirty="0"/>
          </a:p>
        </p:txBody>
      </p:sp>
      <p:sp>
        <p:nvSpPr>
          <p:cNvPr id="12" name="Tabellenplatzhalter 11"/>
          <p:cNvSpPr>
            <a:spLocks noGrp="1"/>
          </p:cNvSpPr>
          <p:nvPr>
            <p:ph type="tbl" sz="quarter" idx="19"/>
          </p:nvPr>
        </p:nvSpPr>
        <p:spPr>
          <a:xfrm>
            <a:off x="323852" y="1406172"/>
            <a:ext cx="8424863" cy="4886678"/>
          </a:xfrm>
        </p:spPr>
        <p:txBody>
          <a:bodyPr/>
          <a:lstStyle>
            <a:lvl1pPr marL="0" indent="0">
              <a:buFontTx/>
              <a:buNone/>
              <a:defRPr sz="1600"/>
            </a:lvl1pPr>
          </a:lstStyle>
          <a:p>
            <a:r>
              <a:rPr lang="en-US"/>
              <a:t>Click icon to add table</a:t>
            </a:r>
            <a:endParaRPr lang="de-D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und 3 Bilder mit Bildunterschrift">
    <p:spTree>
      <p:nvGrpSpPr>
        <p:cNvPr id="1" name=""/>
        <p:cNvGrpSpPr/>
        <p:nvPr/>
      </p:nvGrpSpPr>
      <p:grpSpPr>
        <a:xfrm>
          <a:off x="0" y="0"/>
          <a:ext cx="0" cy="0"/>
          <a:chOff x="0" y="0"/>
          <a:chExt cx="0" cy="0"/>
        </a:xfrm>
      </p:grpSpPr>
      <p:sp>
        <p:nvSpPr>
          <p:cNvPr id="19" name="Bildplatzhalter 18"/>
          <p:cNvSpPr>
            <a:spLocks noGrp="1"/>
          </p:cNvSpPr>
          <p:nvPr>
            <p:ph type="pic" sz="quarter" idx="13"/>
          </p:nvPr>
        </p:nvSpPr>
        <p:spPr>
          <a:xfrm>
            <a:off x="324000" y="1511299"/>
            <a:ext cx="2592000" cy="2952000"/>
          </a:xfrm>
        </p:spPr>
        <p:txBody>
          <a:bodyPr>
            <a:normAutofit/>
          </a:bodyPr>
          <a:lstStyle>
            <a:lvl1pPr marL="0" indent="0">
              <a:buFontTx/>
              <a:buNone/>
              <a:defRPr sz="1400"/>
            </a:lvl1pPr>
          </a:lstStyle>
          <a:p>
            <a:r>
              <a:rPr lang="en-US" noProof="0"/>
              <a:t>Click icon to add picture</a:t>
            </a:r>
            <a:endParaRPr lang="de-DE" noProof="0" dirty="0"/>
          </a:p>
        </p:txBody>
      </p:sp>
      <p:sp>
        <p:nvSpPr>
          <p:cNvPr id="20" name="Bildplatzhalter 18"/>
          <p:cNvSpPr>
            <a:spLocks noGrp="1"/>
          </p:cNvSpPr>
          <p:nvPr>
            <p:ph type="pic" sz="quarter" idx="14"/>
          </p:nvPr>
        </p:nvSpPr>
        <p:spPr>
          <a:xfrm>
            <a:off x="3240000" y="1511299"/>
            <a:ext cx="2592000" cy="2952000"/>
          </a:xfrm>
        </p:spPr>
        <p:txBody>
          <a:bodyPr>
            <a:normAutofit/>
          </a:bodyPr>
          <a:lstStyle>
            <a:lvl1pPr marL="0" indent="0">
              <a:buFontTx/>
              <a:buNone/>
              <a:tabLst/>
              <a:defRPr sz="1400"/>
            </a:lvl1pPr>
          </a:lstStyle>
          <a:p>
            <a:r>
              <a:rPr lang="en-US" noProof="0"/>
              <a:t>Click icon to add picture</a:t>
            </a:r>
            <a:endParaRPr lang="de-DE" noProof="0" dirty="0"/>
          </a:p>
        </p:txBody>
      </p:sp>
      <p:sp>
        <p:nvSpPr>
          <p:cNvPr id="21" name="Bildplatzhalter 18"/>
          <p:cNvSpPr>
            <a:spLocks noGrp="1"/>
          </p:cNvSpPr>
          <p:nvPr>
            <p:ph type="pic" sz="quarter" idx="15"/>
          </p:nvPr>
        </p:nvSpPr>
        <p:spPr>
          <a:xfrm>
            <a:off x="6155075" y="1511299"/>
            <a:ext cx="2592000" cy="2952000"/>
          </a:xfrm>
        </p:spPr>
        <p:txBody>
          <a:bodyPr>
            <a:normAutofit/>
          </a:bodyPr>
          <a:lstStyle>
            <a:lvl1pPr marL="0" indent="0">
              <a:buFontTx/>
              <a:buNone/>
              <a:defRPr sz="1400"/>
            </a:lvl1pPr>
          </a:lstStyle>
          <a:p>
            <a:r>
              <a:rPr lang="en-US" noProof="0"/>
              <a:t>Click icon to add picture</a:t>
            </a:r>
            <a:endParaRPr lang="de-DE" noProof="0" dirty="0"/>
          </a:p>
        </p:txBody>
      </p:sp>
      <p:sp>
        <p:nvSpPr>
          <p:cNvPr id="23" name="Textplatzhalter 22"/>
          <p:cNvSpPr>
            <a:spLocks noGrp="1"/>
          </p:cNvSpPr>
          <p:nvPr>
            <p:ph type="body" sz="quarter" idx="16" hasCustomPrompt="1"/>
          </p:nvPr>
        </p:nvSpPr>
        <p:spPr>
          <a:xfrm>
            <a:off x="324000" y="4536000"/>
            <a:ext cx="2592000" cy="1764000"/>
          </a:xfrm>
          <a:solidFill>
            <a:schemeClr val="accent4">
              <a:lumMod val="40000"/>
              <a:lumOff val="60000"/>
            </a:schemeClr>
          </a:solidFill>
          <a:effectLst/>
        </p:spPr>
        <p:txBody>
          <a:bodyPr lIns="108000" tIns="36000" rIns="72000" bIns="36000">
            <a:noAutofit/>
          </a:bodyPr>
          <a:lstStyle>
            <a:lvl1pPr>
              <a:spcAft>
                <a:spcPts val="0"/>
              </a:spcAft>
              <a:defRPr sz="1400">
                <a:solidFill>
                  <a:schemeClr val="tx2">
                    <a:lumMod val="50000"/>
                  </a:schemeClr>
                </a:solidFill>
              </a:defRPr>
            </a:lvl1pPr>
            <a:lvl2pPr>
              <a:spcAft>
                <a:spcPts val="0"/>
              </a:spcAft>
              <a:defRPr sz="1400">
                <a:solidFill>
                  <a:schemeClr val="tx2">
                    <a:lumMod val="50000"/>
                  </a:schemeClr>
                </a:solidFill>
              </a:defRPr>
            </a:lvl2pPr>
            <a:lvl3pPr>
              <a:spcAft>
                <a:spcPts val="0"/>
              </a:spcAft>
              <a:defRPr sz="1400">
                <a:solidFill>
                  <a:schemeClr val="tx2">
                    <a:lumMod val="50000"/>
                  </a:schemeClr>
                </a:solidFill>
              </a:defRPr>
            </a:lvl3pPr>
            <a:lvl4pPr>
              <a:spcAft>
                <a:spcPts val="0"/>
              </a:spcAft>
              <a:buFont typeface="Wingdings" pitchFamily="2" charset="2"/>
              <a:buChar char="§"/>
              <a:defRPr sz="1400">
                <a:solidFill>
                  <a:schemeClr val="tx2">
                    <a:lumMod val="50000"/>
                  </a:schemeClr>
                </a:solidFill>
              </a:defRPr>
            </a:lvl4pPr>
            <a:lvl5pPr>
              <a:spcAft>
                <a:spcPts val="0"/>
              </a:spcAft>
              <a:defRPr sz="1400">
                <a:solidFill>
                  <a:schemeClr val="tx2">
                    <a:lumMod val="50000"/>
                  </a:schemeClr>
                </a:solidFill>
              </a:defRPr>
            </a:lvl5pPr>
            <a:lvl6pPr>
              <a:spcAft>
                <a:spcPts val="0"/>
              </a:spcAft>
              <a:defRPr sz="1400">
                <a:solidFill>
                  <a:schemeClr val="tx2">
                    <a:lumMod val="50000"/>
                  </a:schemeClr>
                </a:solidFill>
              </a:defRPr>
            </a:lvl6pPr>
            <a:lvl7pPr>
              <a:buNone/>
              <a:defRPr/>
            </a:lvl7pPr>
          </a:lstStyle>
          <a:p>
            <a:pPr lvl="0"/>
            <a:r>
              <a:rPr lang="en-US" noProof="0"/>
              <a:t>Click to edit text</a:t>
            </a:r>
          </a:p>
          <a:p>
            <a:pPr lvl="1"/>
            <a:r>
              <a:rPr lang="en-US" noProof="0"/>
              <a:t>Second level</a:t>
            </a:r>
          </a:p>
          <a:p>
            <a:pPr lvl="2"/>
            <a:r>
              <a:rPr lang="en-US" noProof="0"/>
              <a:t>Third level</a:t>
            </a:r>
          </a:p>
        </p:txBody>
      </p:sp>
      <p:sp>
        <p:nvSpPr>
          <p:cNvPr id="24" name="Textplatzhalter 22"/>
          <p:cNvSpPr>
            <a:spLocks noGrp="1"/>
          </p:cNvSpPr>
          <p:nvPr>
            <p:ph type="body" sz="quarter" idx="17" hasCustomPrompt="1"/>
          </p:nvPr>
        </p:nvSpPr>
        <p:spPr>
          <a:xfrm>
            <a:off x="3240000" y="4536000"/>
            <a:ext cx="2592000" cy="1764000"/>
          </a:xfrm>
          <a:solidFill>
            <a:schemeClr val="accent4">
              <a:lumMod val="40000"/>
              <a:lumOff val="60000"/>
            </a:schemeClr>
          </a:solidFill>
          <a:effectLst/>
        </p:spPr>
        <p:txBody>
          <a:bodyPr lIns="108000" tIns="36000" rIns="72000" bIns="36000">
            <a:noAutofit/>
          </a:bodyPr>
          <a:lstStyle>
            <a:lvl1pPr>
              <a:defRPr sz="1400">
                <a:solidFill>
                  <a:schemeClr val="tx2">
                    <a:lumMod val="50000"/>
                  </a:schemeClr>
                </a:solidFill>
              </a:defRPr>
            </a:lvl1pPr>
            <a:lvl2pPr>
              <a:defRPr sz="1400">
                <a:solidFill>
                  <a:schemeClr val="tx2">
                    <a:lumMod val="50000"/>
                  </a:schemeClr>
                </a:solidFill>
              </a:defRPr>
            </a:lvl2pPr>
            <a:lvl3pPr>
              <a:defRPr sz="1400">
                <a:solidFill>
                  <a:schemeClr val="tx2">
                    <a:lumMod val="50000"/>
                  </a:schemeClr>
                </a:solidFill>
              </a:defRPr>
            </a:lvl3pPr>
            <a:lvl4pPr>
              <a:defRPr sz="1400">
                <a:solidFill>
                  <a:schemeClr val="tx2">
                    <a:lumMod val="50000"/>
                  </a:schemeClr>
                </a:solidFill>
              </a:defRPr>
            </a:lvl4pPr>
            <a:lvl5pPr>
              <a:defRPr sz="1400">
                <a:solidFill>
                  <a:schemeClr val="tx2">
                    <a:lumMod val="50000"/>
                  </a:schemeClr>
                </a:solidFill>
              </a:defRPr>
            </a:lvl5pPr>
            <a:lvl6pPr>
              <a:defRPr sz="1400">
                <a:solidFill>
                  <a:schemeClr val="tx2">
                    <a:lumMod val="50000"/>
                  </a:schemeClr>
                </a:solidFill>
              </a:defRPr>
            </a:lvl6pPr>
          </a:lstStyle>
          <a:p>
            <a:pPr lvl="0"/>
            <a:r>
              <a:rPr lang="en-US" noProof="0"/>
              <a:t>Click to edit text</a:t>
            </a:r>
          </a:p>
          <a:p>
            <a:pPr lvl="1"/>
            <a:r>
              <a:rPr lang="en-US" noProof="0"/>
              <a:t>Second level</a:t>
            </a:r>
          </a:p>
          <a:p>
            <a:pPr lvl="2"/>
            <a:r>
              <a:rPr lang="en-US" noProof="0"/>
              <a:t>Third level</a:t>
            </a:r>
          </a:p>
        </p:txBody>
      </p:sp>
      <p:sp>
        <p:nvSpPr>
          <p:cNvPr id="25" name="Textplatzhalter 22"/>
          <p:cNvSpPr>
            <a:spLocks noGrp="1"/>
          </p:cNvSpPr>
          <p:nvPr>
            <p:ph type="body" sz="quarter" idx="18" hasCustomPrompt="1"/>
          </p:nvPr>
        </p:nvSpPr>
        <p:spPr>
          <a:xfrm>
            <a:off x="6155075" y="4536000"/>
            <a:ext cx="2592000" cy="1764000"/>
          </a:xfrm>
          <a:solidFill>
            <a:schemeClr val="accent4">
              <a:lumMod val="40000"/>
              <a:lumOff val="60000"/>
            </a:schemeClr>
          </a:solidFill>
          <a:effectLst/>
        </p:spPr>
        <p:txBody>
          <a:bodyPr lIns="108000" tIns="36000" rIns="72000" bIns="36000">
            <a:noAutofit/>
          </a:bodyPr>
          <a:lstStyle>
            <a:lvl1pPr>
              <a:defRPr sz="1400">
                <a:solidFill>
                  <a:schemeClr val="tx2">
                    <a:lumMod val="50000"/>
                  </a:schemeClr>
                </a:solidFill>
              </a:defRPr>
            </a:lvl1pPr>
            <a:lvl2pPr>
              <a:defRPr sz="1400">
                <a:solidFill>
                  <a:schemeClr val="tx2">
                    <a:lumMod val="50000"/>
                  </a:schemeClr>
                </a:solidFill>
              </a:defRPr>
            </a:lvl2pPr>
            <a:lvl3pPr>
              <a:defRPr sz="1400">
                <a:solidFill>
                  <a:schemeClr val="tx2">
                    <a:lumMod val="50000"/>
                  </a:schemeClr>
                </a:solidFill>
              </a:defRPr>
            </a:lvl3pPr>
            <a:lvl4pPr>
              <a:defRPr sz="1400">
                <a:solidFill>
                  <a:schemeClr val="tx2">
                    <a:lumMod val="50000"/>
                  </a:schemeClr>
                </a:solidFill>
              </a:defRPr>
            </a:lvl4pPr>
            <a:lvl5pPr>
              <a:defRPr sz="1400">
                <a:solidFill>
                  <a:schemeClr val="tx2">
                    <a:lumMod val="50000"/>
                  </a:schemeClr>
                </a:solidFill>
              </a:defRPr>
            </a:lvl5pPr>
            <a:lvl6pPr>
              <a:defRPr sz="1400">
                <a:solidFill>
                  <a:schemeClr val="tx2">
                    <a:lumMod val="50000"/>
                  </a:schemeClr>
                </a:solidFill>
              </a:defRPr>
            </a:lvl6pPr>
          </a:lstStyle>
          <a:p>
            <a:pPr lvl="0"/>
            <a:r>
              <a:rPr lang="en-US" noProof="0"/>
              <a:t>Click to edit text</a:t>
            </a:r>
          </a:p>
          <a:p>
            <a:pPr lvl="1"/>
            <a:r>
              <a:rPr lang="en-US" noProof="0"/>
              <a:t>Second level</a:t>
            </a:r>
          </a:p>
          <a:p>
            <a:pPr lvl="2"/>
            <a:r>
              <a:rPr lang="en-US" noProof="0"/>
              <a:t>Third level</a:t>
            </a:r>
          </a:p>
        </p:txBody>
      </p:sp>
      <p:sp>
        <p:nvSpPr>
          <p:cNvPr id="12" name="Titel 11"/>
          <p:cNvSpPr>
            <a:spLocks noGrp="1"/>
          </p:cNvSpPr>
          <p:nvPr>
            <p:ph type="title" hasCustomPrompt="1"/>
          </p:nvPr>
        </p:nvSpPr>
        <p:spPr/>
        <p:txBody>
          <a:bodyPr/>
          <a:lstStyle/>
          <a:p>
            <a:r>
              <a:rPr lang="en-US"/>
              <a:t>Click to edit title</a:t>
            </a:r>
            <a:endParaRPr lang="de-DE" noProof="0" dirty="0"/>
          </a:p>
        </p:txBody>
      </p:sp>
      <p:sp>
        <p:nvSpPr>
          <p:cNvPr id="16" name="Datumsplatzhalter 15"/>
          <p:cNvSpPr>
            <a:spLocks noGrp="1"/>
          </p:cNvSpPr>
          <p:nvPr>
            <p:ph type="dt" sz="half" idx="19"/>
          </p:nvPr>
        </p:nvSpPr>
        <p:spPr/>
        <p:txBody>
          <a:bodyPr/>
          <a:lstStyle/>
          <a:p>
            <a:fld id="{6163DB77-5A76-644E-A8DE-DE56A6125AD5}" type="datetime1">
              <a:t>9/11/2018</a:t>
            </a:fld>
            <a:endParaRPr lang="de-DE" dirty="0"/>
          </a:p>
        </p:txBody>
      </p:sp>
      <p:sp>
        <p:nvSpPr>
          <p:cNvPr id="17" name="Foliennummernplatzhalter 16"/>
          <p:cNvSpPr>
            <a:spLocks noGrp="1"/>
          </p:cNvSpPr>
          <p:nvPr>
            <p:ph type="sldNum" sz="quarter" idx="20"/>
          </p:nvPr>
        </p:nvSpPr>
        <p:spPr/>
        <p:txBody>
          <a:bodyPr/>
          <a:lstStyle/>
          <a:p>
            <a:fld id="{D56DB8AA-803C-49D2-90AA-1140CE72DCD7}" type="slidenum">
              <a:rPr lang="de-DE" smtClean="0"/>
              <a:pPr/>
              <a:t>‹#›</a:t>
            </a:fld>
            <a:endParaRPr lang="de-DE" dirty="0"/>
          </a:p>
        </p:txBody>
      </p:sp>
      <p:sp>
        <p:nvSpPr>
          <p:cNvPr id="18" name="Fußzeilenplatzhalter 17"/>
          <p:cNvSpPr>
            <a:spLocks noGrp="1"/>
          </p:cNvSpPr>
          <p:nvPr>
            <p:ph type="ftr" sz="quarter" idx="21"/>
          </p:nvPr>
        </p:nvSpPr>
        <p:spPr/>
        <p:txBody>
          <a:bodyPr/>
          <a:lstStyle/>
          <a:p>
            <a:r>
              <a:rPr lang="de-DE"/>
              <a:t>Presentation title / Name Speaker</a:t>
            </a:r>
            <a:endParaRPr lang="de-DE"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el und Bild mit Kommentarspalte">
    <p:spTree>
      <p:nvGrpSpPr>
        <p:cNvPr id="1" name=""/>
        <p:cNvGrpSpPr/>
        <p:nvPr/>
      </p:nvGrpSpPr>
      <p:grpSpPr>
        <a:xfrm>
          <a:off x="0" y="0"/>
          <a:ext cx="0" cy="0"/>
          <a:chOff x="0" y="0"/>
          <a:chExt cx="0" cy="0"/>
        </a:xfrm>
      </p:grpSpPr>
      <p:sp>
        <p:nvSpPr>
          <p:cNvPr id="13" name="Textplatzhalter 12"/>
          <p:cNvSpPr>
            <a:spLocks noGrp="1"/>
          </p:cNvSpPr>
          <p:nvPr>
            <p:ph type="body" sz="quarter" idx="14" hasCustomPrompt="1"/>
          </p:nvPr>
        </p:nvSpPr>
        <p:spPr>
          <a:xfrm>
            <a:off x="6048000" y="1511300"/>
            <a:ext cx="2700000" cy="4788000"/>
          </a:xfrm>
          <a:solidFill>
            <a:schemeClr val="accent4">
              <a:lumMod val="40000"/>
              <a:lumOff val="60000"/>
            </a:schemeClr>
          </a:solidFill>
          <a:effectLst/>
        </p:spPr>
        <p:txBody>
          <a:bodyPr lIns="108000" tIns="36000" rIns="72000" bIns="36000">
            <a:noAutofit/>
          </a:bodyPr>
          <a:lstStyle>
            <a:lvl1pPr marL="182563" indent="-182563">
              <a:buFont typeface="Arial"/>
              <a:buChar char="•"/>
              <a:defRPr sz="1600" b="0">
                <a:solidFill>
                  <a:schemeClr val="tx2">
                    <a:lumMod val="50000"/>
                  </a:schemeClr>
                </a:solidFill>
              </a:defRPr>
            </a:lvl1pPr>
            <a:lvl2pPr>
              <a:defRPr sz="1600">
                <a:solidFill>
                  <a:schemeClr val="tx2">
                    <a:lumMod val="50000"/>
                  </a:schemeClr>
                </a:solidFill>
              </a:defRPr>
            </a:lvl2pPr>
            <a:lvl3pPr>
              <a:defRPr sz="1600">
                <a:solidFill>
                  <a:schemeClr val="tx2">
                    <a:lumMod val="50000"/>
                  </a:schemeClr>
                </a:solidFill>
              </a:defRPr>
            </a:lvl3pPr>
            <a:lvl4pPr>
              <a:defRPr sz="1600">
                <a:solidFill>
                  <a:schemeClr val="tx2">
                    <a:lumMod val="50000"/>
                  </a:schemeClr>
                </a:solidFill>
              </a:defRPr>
            </a:lvl4pPr>
            <a:lvl5pPr>
              <a:defRPr sz="1600">
                <a:solidFill>
                  <a:schemeClr val="tx2">
                    <a:lumMod val="50000"/>
                  </a:schemeClr>
                </a:solidFill>
              </a:defRPr>
            </a:lvl5pPr>
            <a:lvl6pPr>
              <a:defRPr sz="1600">
                <a:solidFill>
                  <a:schemeClr val="tx2">
                    <a:lumMod val="50000"/>
                  </a:schemeClr>
                </a:solidFill>
              </a:defRPr>
            </a:lvl6pPr>
            <a:lvl7pPr>
              <a:defRPr sz="1600">
                <a:solidFill>
                  <a:schemeClr val="tx2">
                    <a:lumMod val="50000"/>
                  </a:schemeClr>
                </a:solidFill>
              </a:defRPr>
            </a:lvl7pPr>
            <a:lvl8pPr>
              <a:defRPr sz="1600">
                <a:solidFill>
                  <a:schemeClr val="tx2">
                    <a:lumMod val="50000"/>
                  </a:schemeClr>
                </a:solidFill>
              </a:defRPr>
            </a:lvl8pPr>
            <a:lvl9pPr>
              <a:defRPr sz="1600">
                <a:solidFill>
                  <a:schemeClr val="tx2">
                    <a:lumMod val="50000"/>
                  </a:schemeClr>
                </a:solidFill>
              </a:defRPr>
            </a:lvl9pPr>
          </a:lstStyle>
          <a:p>
            <a:pPr lvl="0"/>
            <a:r>
              <a:rPr lang="en-US" noProof="0"/>
              <a:t>Click to edit text</a:t>
            </a:r>
          </a:p>
          <a:p>
            <a:pPr lvl="1"/>
            <a:r>
              <a:rPr lang="en-US" noProof="0"/>
              <a:t>Second level</a:t>
            </a:r>
          </a:p>
          <a:p>
            <a:pPr lvl="2"/>
            <a:r>
              <a:rPr lang="en-US" noProof="0"/>
              <a:t>Third level</a:t>
            </a:r>
          </a:p>
          <a:p>
            <a:pPr lvl="3"/>
            <a:r>
              <a:rPr lang="en-US" noProof="0"/>
              <a:t>Fourth level</a:t>
            </a:r>
          </a:p>
        </p:txBody>
      </p:sp>
      <p:sp>
        <p:nvSpPr>
          <p:cNvPr id="8" name="Titel 7"/>
          <p:cNvSpPr>
            <a:spLocks noGrp="1"/>
          </p:cNvSpPr>
          <p:nvPr>
            <p:ph type="title" hasCustomPrompt="1"/>
          </p:nvPr>
        </p:nvSpPr>
        <p:spPr/>
        <p:txBody>
          <a:bodyPr/>
          <a:lstStyle/>
          <a:p>
            <a:r>
              <a:rPr lang="en-US"/>
              <a:t>Click to edit title</a:t>
            </a:r>
            <a:endParaRPr lang="de-DE" noProof="0" dirty="0"/>
          </a:p>
        </p:txBody>
      </p:sp>
      <p:sp>
        <p:nvSpPr>
          <p:cNvPr id="14" name="Bildplatzhalter 13"/>
          <p:cNvSpPr>
            <a:spLocks noGrp="1"/>
          </p:cNvSpPr>
          <p:nvPr>
            <p:ph type="pic" sz="quarter" idx="19"/>
          </p:nvPr>
        </p:nvSpPr>
        <p:spPr>
          <a:xfrm>
            <a:off x="324000" y="1511300"/>
            <a:ext cx="5364000" cy="4788000"/>
          </a:xfrm>
        </p:spPr>
        <p:txBody>
          <a:bodyPr/>
          <a:lstStyle>
            <a:lvl1pPr>
              <a:buNone/>
              <a:defRPr/>
            </a:lvl1pPr>
          </a:lstStyle>
          <a:p>
            <a:r>
              <a:rPr lang="en-US"/>
              <a:t>Click icon to add picture</a:t>
            </a:r>
            <a:endParaRPr lang="de-DE" dirty="0"/>
          </a:p>
        </p:txBody>
      </p:sp>
      <p:sp>
        <p:nvSpPr>
          <p:cNvPr id="12" name="Datumsplatzhalter 11"/>
          <p:cNvSpPr>
            <a:spLocks noGrp="1"/>
          </p:cNvSpPr>
          <p:nvPr>
            <p:ph type="dt" sz="half" idx="20"/>
          </p:nvPr>
        </p:nvSpPr>
        <p:spPr/>
        <p:txBody>
          <a:bodyPr/>
          <a:lstStyle/>
          <a:p>
            <a:fld id="{198BB7BE-7D51-8D4C-B1CC-09EEB0B1D001}" type="datetime1">
              <a:t>9/11/2018</a:t>
            </a:fld>
            <a:endParaRPr lang="de-DE" dirty="0"/>
          </a:p>
        </p:txBody>
      </p:sp>
      <p:sp>
        <p:nvSpPr>
          <p:cNvPr id="15" name="Foliennummernplatzhalter 14"/>
          <p:cNvSpPr>
            <a:spLocks noGrp="1"/>
          </p:cNvSpPr>
          <p:nvPr>
            <p:ph type="sldNum" sz="quarter" idx="21"/>
          </p:nvPr>
        </p:nvSpPr>
        <p:spPr/>
        <p:txBody>
          <a:bodyPr/>
          <a:lstStyle/>
          <a:p>
            <a:fld id="{D56DB8AA-803C-49D2-90AA-1140CE72DCD7}" type="slidenum">
              <a:rPr lang="de-DE" smtClean="0"/>
              <a:pPr/>
              <a:t>‹#›</a:t>
            </a:fld>
            <a:endParaRPr lang="de-DE" dirty="0"/>
          </a:p>
        </p:txBody>
      </p:sp>
      <p:sp>
        <p:nvSpPr>
          <p:cNvPr id="16" name="Fußzeilenplatzhalter 15"/>
          <p:cNvSpPr>
            <a:spLocks noGrp="1"/>
          </p:cNvSpPr>
          <p:nvPr>
            <p:ph type="ftr" sz="quarter" idx="22"/>
          </p:nvPr>
        </p:nvSpPr>
        <p:spPr/>
        <p:txBody>
          <a:bodyPr/>
          <a:lstStyle/>
          <a:p>
            <a:r>
              <a:rPr lang="de-DE"/>
              <a:t>Presentation title / Name Speaker</a:t>
            </a:r>
            <a:endParaRPr lang="de-DE"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Trennfolie mit Bild">
    <p:spTree>
      <p:nvGrpSpPr>
        <p:cNvPr id="1" name=""/>
        <p:cNvGrpSpPr/>
        <p:nvPr/>
      </p:nvGrpSpPr>
      <p:grpSpPr>
        <a:xfrm>
          <a:off x="0" y="0"/>
          <a:ext cx="0" cy="0"/>
          <a:chOff x="0" y="0"/>
          <a:chExt cx="0" cy="0"/>
        </a:xfrm>
      </p:grpSpPr>
      <p:sp>
        <p:nvSpPr>
          <p:cNvPr id="6" name="Rectangle 8"/>
          <p:cNvSpPr/>
          <p:nvPr userDrawn="1"/>
        </p:nvSpPr>
        <p:spPr bwMode="gray">
          <a:xfrm>
            <a:off x="0" y="993601"/>
            <a:ext cx="9143999" cy="22348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el 8"/>
          <p:cNvSpPr>
            <a:spLocks noGrp="1"/>
          </p:cNvSpPr>
          <p:nvPr>
            <p:ph type="title" hasCustomPrompt="1"/>
          </p:nvPr>
        </p:nvSpPr>
        <p:spPr>
          <a:xfrm>
            <a:off x="324000" y="1422362"/>
            <a:ext cx="6984000" cy="1591200"/>
          </a:xfrm>
        </p:spPr>
        <p:txBody>
          <a:bodyPr>
            <a:noAutofit/>
          </a:bodyPr>
          <a:lstStyle>
            <a:lvl1pPr>
              <a:defRPr sz="2400" b="0" cap="none" baseline="0">
                <a:solidFill>
                  <a:schemeClr val="tx2"/>
                </a:solidFill>
              </a:defRPr>
            </a:lvl1pPr>
          </a:lstStyle>
          <a:p>
            <a:r>
              <a:rPr lang="en-US"/>
              <a:t>Click to edit separation page title</a:t>
            </a:r>
            <a:endParaRPr lang="de-DE" noProof="0" dirty="0"/>
          </a:p>
        </p:txBody>
      </p:sp>
      <p:sp>
        <p:nvSpPr>
          <p:cNvPr id="2" name="Rechteck 1"/>
          <p:cNvSpPr/>
          <p:nvPr userDrawn="1"/>
        </p:nvSpPr>
        <p:spPr>
          <a:xfrm>
            <a:off x="0" y="3222000"/>
            <a:ext cx="9144000" cy="3636000"/>
          </a:xfrm>
          <a:prstGeom prst="rect">
            <a:avLst/>
          </a:prstGeom>
          <a:solidFill>
            <a:srgbClr val="636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 name="Bild 2" descr="VZ_Ringe_RGB_1link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839832"/>
            <a:ext cx="4885714" cy="2376000"/>
          </a:xfrm>
          <a:prstGeom prst="rect">
            <a:avLst/>
          </a:prstGeom>
        </p:spPr>
      </p:pic>
    </p:spTree>
    <p:extLst>
      <p:ext uri="{BB962C8B-B14F-4D97-AF65-F5344CB8AC3E}">
        <p14:creationId xmlns:p14="http://schemas.microsoft.com/office/powerpoint/2010/main" val="453516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ennfolie mit Bild">
    <p:spTree>
      <p:nvGrpSpPr>
        <p:cNvPr id="1" name=""/>
        <p:cNvGrpSpPr/>
        <p:nvPr/>
      </p:nvGrpSpPr>
      <p:grpSpPr>
        <a:xfrm>
          <a:off x="0" y="0"/>
          <a:ext cx="0" cy="0"/>
          <a:chOff x="0" y="0"/>
          <a:chExt cx="0" cy="0"/>
        </a:xfrm>
      </p:grpSpPr>
      <p:sp>
        <p:nvSpPr>
          <p:cNvPr id="6" name="Rectangle 8"/>
          <p:cNvSpPr/>
          <p:nvPr userDrawn="1"/>
        </p:nvSpPr>
        <p:spPr bwMode="gray">
          <a:xfrm>
            <a:off x="0" y="704849"/>
            <a:ext cx="9144000" cy="6151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Bild 1" descr="stock_kinder.jpg"/>
          <p:cNvPicPr>
            <a:picLocks noChangeAspect="1"/>
          </p:cNvPicPr>
          <p:nvPr userDrawn="1"/>
        </p:nvPicPr>
        <p:blipFill rotWithShape="1">
          <a:blip r:embed="rId2">
            <a:extLst>
              <a:ext uri="{28A0092B-C50C-407E-A947-70E740481C1C}">
                <a14:useLocalDpi xmlns:a14="http://schemas.microsoft.com/office/drawing/2010/main" val="0"/>
              </a:ext>
            </a:extLst>
          </a:blip>
          <a:srcRect t="1810"/>
          <a:stretch/>
        </p:blipFill>
        <p:spPr>
          <a:xfrm>
            <a:off x="0" y="3206750"/>
            <a:ext cx="9144000" cy="3651250"/>
          </a:xfrm>
          <a:prstGeom prst="rect">
            <a:avLst/>
          </a:prstGeom>
        </p:spPr>
      </p:pic>
      <p:sp>
        <p:nvSpPr>
          <p:cNvPr id="9" name="Titel 8"/>
          <p:cNvSpPr>
            <a:spLocks noGrp="1"/>
          </p:cNvSpPr>
          <p:nvPr>
            <p:ph type="title" hasCustomPrompt="1"/>
          </p:nvPr>
        </p:nvSpPr>
        <p:spPr>
          <a:xfrm>
            <a:off x="324000" y="1425659"/>
            <a:ext cx="6984000" cy="1589760"/>
          </a:xfrm>
        </p:spPr>
        <p:txBody>
          <a:bodyPr>
            <a:noAutofit/>
          </a:bodyPr>
          <a:lstStyle>
            <a:lvl1pPr>
              <a:defRPr sz="2400" b="0" cap="none" baseline="0">
                <a:solidFill>
                  <a:schemeClr val="tx2"/>
                </a:solidFill>
              </a:defRPr>
            </a:lvl1pPr>
          </a:lstStyle>
          <a:p>
            <a:r>
              <a:rPr lang="en-US"/>
              <a:t>Click to edit separation page title</a:t>
            </a:r>
            <a:endParaRPr lang="de-DE" noProof="0" dirty="0"/>
          </a:p>
        </p:txBody>
      </p:sp>
      <p:pic>
        <p:nvPicPr>
          <p:cNvPr id="10" name="Bild 9" descr="VZ_Ringe_RGB_1recht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397636" y="3525206"/>
            <a:ext cx="2746364" cy="133560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ennfolie mit Bildauswahl">
    <p:spTree>
      <p:nvGrpSpPr>
        <p:cNvPr id="1" name=""/>
        <p:cNvGrpSpPr/>
        <p:nvPr/>
      </p:nvGrpSpPr>
      <p:grpSpPr>
        <a:xfrm>
          <a:off x="0" y="0"/>
          <a:ext cx="0" cy="0"/>
          <a:chOff x="0" y="0"/>
          <a:chExt cx="0" cy="0"/>
        </a:xfrm>
      </p:grpSpPr>
      <p:sp>
        <p:nvSpPr>
          <p:cNvPr id="6" name="Rectangle 8"/>
          <p:cNvSpPr/>
          <p:nvPr/>
        </p:nvSpPr>
        <p:spPr bwMode="gray">
          <a:xfrm>
            <a:off x="0" y="704849"/>
            <a:ext cx="9144000" cy="6151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Bildplatzhalter 9"/>
          <p:cNvSpPr>
            <a:spLocks noGrp="1"/>
          </p:cNvSpPr>
          <p:nvPr>
            <p:ph type="pic" sz="quarter" idx="10"/>
          </p:nvPr>
        </p:nvSpPr>
        <p:spPr>
          <a:xfrm>
            <a:off x="0" y="3225600"/>
            <a:ext cx="9144000" cy="3632400"/>
          </a:xfrm>
          <a:noFill/>
        </p:spPr>
        <p:txBody>
          <a:bodyPr/>
          <a:lstStyle>
            <a:lvl1pPr>
              <a:buFontTx/>
              <a:buNone/>
              <a:defRPr/>
            </a:lvl1pPr>
          </a:lstStyle>
          <a:p>
            <a:r>
              <a:rPr lang="en-US" noProof="0"/>
              <a:t>Click icon to add picture</a:t>
            </a:r>
            <a:endParaRPr lang="de-DE" noProof="0" dirty="0"/>
          </a:p>
        </p:txBody>
      </p:sp>
      <p:sp>
        <p:nvSpPr>
          <p:cNvPr id="4" name="Titel 8"/>
          <p:cNvSpPr>
            <a:spLocks noGrp="1"/>
          </p:cNvSpPr>
          <p:nvPr>
            <p:ph type="title" hasCustomPrompt="1"/>
          </p:nvPr>
        </p:nvSpPr>
        <p:spPr>
          <a:xfrm>
            <a:off x="324000" y="1422362"/>
            <a:ext cx="6984000" cy="1591200"/>
          </a:xfrm>
        </p:spPr>
        <p:txBody>
          <a:bodyPr>
            <a:noAutofit/>
          </a:bodyPr>
          <a:lstStyle>
            <a:lvl1pPr>
              <a:defRPr sz="2400" b="0" cap="none" baseline="0">
                <a:solidFill>
                  <a:schemeClr val="tx2"/>
                </a:solidFill>
              </a:defRPr>
            </a:lvl1pPr>
          </a:lstStyle>
          <a:p>
            <a:r>
              <a:rPr lang="en-US"/>
              <a:t>Click to edit separation page title</a:t>
            </a:r>
            <a:endParaRPr lang="de-DE" noProof="0"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cSld name="1_Title page 3">
    <p:spTree>
      <p:nvGrpSpPr>
        <p:cNvPr id="1" name=""/>
        <p:cNvGrpSpPr/>
        <p:nvPr/>
      </p:nvGrpSpPr>
      <p:grpSpPr>
        <a:xfrm>
          <a:off x="0" y="0"/>
          <a:ext cx="0" cy="0"/>
          <a:chOff x="0" y="0"/>
          <a:chExt cx="0" cy="0"/>
        </a:xfrm>
      </p:grpSpPr>
      <p:sp>
        <p:nvSpPr>
          <p:cNvPr id="9" name="Rectangle 7"/>
          <p:cNvSpPr/>
          <p:nvPr/>
        </p:nvSpPr>
        <p:spPr>
          <a:xfrm>
            <a:off x="0" y="-3"/>
            <a:ext cx="9144000" cy="2592000"/>
          </a:xfrm>
          <a:prstGeom prst="rect">
            <a:avLst/>
          </a:prstGeom>
          <a:solidFill>
            <a:srgbClr val="646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a:spLocks noGrp="1"/>
          </p:cNvSpPr>
          <p:nvPr>
            <p:ph type="subTitle" idx="1" hasCustomPrompt="1"/>
          </p:nvPr>
        </p:nvSpPr>
        <p:spPr>
          <a:xfrm>
            <a:off x="322263" y="4158000"/>
            <a:ext cx="6318000" cy="1148400"/>
          </a:xfrm>
        </p:spPr>
        <p:txBody>
          <a:bodyPr anchor="t">
            <a:noAutofit/>
          </a:bodyPr>
          <a:lstStyle>
            <a:lvl1pPr marL="0" marR="0" indent="0" algn="l" defTabSz="914400" rtl="0" eaLnBrk="1" fontAlgn="auto" latinLnBrk="0" hangingPunct="1">
              <a:lnSpc>
                <a:spcPct val="100000"/>
              </a:lnSpc>
              <a:spcBef>
                <a:spcPts val="0"/>
              </a:spcBef>
              <a:spcAft>
                <a:spcPts val="0"/>
              </a:spcAft>
              <a:buClrTx/>
              <a:buSzTx/>
              <a:buFont typeface="Wingdings" pitchFamily="2" charset="2"/>
              <a:buNone/>
              <a:tabLst/>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Date TT.MM.JJJJ</a:t>
            </a:r>
            <a:br>
              <a:rPr lang="de-DE" dirty="0"/>
            </a:br>
            <a:r>
              <a:rPr lang="de-DE" dirty="0"/>
              <a:t>Name Speaker</a:t>
            </a:r>
            <a:endParaRPr lang="en-US" dirty="0"/>
          </a:p>
        </p:txBody>
      </p:sp>
      <p:sp>
        <p:nvSpPr>
          <p:cNvPr id="2" name="Title 1"/>
          <p:cNvSpPr>
            <a:spLocks noGrp="1"/>
          </p:cNvSpPr>
          <p:nvPr>
            <p:ph type="ctrTitle" hasCustomPrompt="1"/>
          </p:nvPr>
        </p:nvSpPr>
        <p:spPr>
          <a:xfrm>
            <a:off x="322263" y="2772000"/>
            <a:ext cx="6318000" cy="864000"/>
          </a:xfrm>
        </p:spPr>
        <p:txBody>
          <a:bodyPr anchor="t" anchorCtr="0">
            <a:noAutofit/>
          </a:bodyPr>
          <a:lstStyle>
            <a:lvl1pPr>
              <a:lnSpc>
                <a:spcPct val="100000"/>
              </a:lnSpc>
              <a:defRPr sz="2600" cap="none" baseline="0"/>
            </a:lvl1pPr>
          </a:lstStyle>
          <a:p>
            <a:r>
              <a:rPr lang="en-US"/>
              <a:t>Click to edit title</a:t>
            </a:r>
            <a:endParaRPr lang="en-US" dirty="0"/>
          </a:p>
        </p:txBody>
      </p:sp>
      <p:pic>
        <p:nvPicPr>
          <p:cNvPr id="10" name="Bild 9" descr="VZ_Ringe_RGB_1link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9398"/>
            <a:ext cx="3664286" cy="1782000"/>
          </a:xfrm>
          <a:prstGeom prst="rect">
            <a:avLst/>
          </a:prstGeom>
        </p:spPr>
      </p:pic>
      <p:pic>
        <p:nvPicPr>
          <p:cNvPr id="13" name="Bild 12" descr="DevelopedbyISSA.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22386" y="6258290"/>
            <a:ext cx="1526327" cy="360000"/>
          </a:xfrm>
          <a:prstGeom prst="rect">
            <a:avLst/>
          </a:prstGeom>
        </p:spPr>
      </p:pic>
      <p:pic>
        <p:nvPicPr>
          <p:cNvPr id="11" name="Bild 10" descr="VZ_Logo_CMYK.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2263" y="6320960"/>
            <a:ext cx="1512000" cy="315177"/>
          </a:xfrm>
          <a:prstGeom prst="rect">
            <a:avLst/>
          </a:prstGeom>
        </p:spPr>
      </p:pic>
    </p:spTree>
    <p:extLst>
      <p:ext uri="{BB962C8B-B14F-4D97-AF65-F5344CB8AC3E}">
        <p14:creationId xmlns:p14="http://schemas.microsoft.com/office/powerpoint/2010/main" val="1788513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6_Titelfolie">
    <p:spTree>
      <p:nvGrpSpPr>
        <p:cNvPr id="1" name=""/>
        <p:cNvGrpSpPr/>
        <p:nvPr/>
      </p:nvGrpSpPr>
      <p:grpSpPr>
        <a:xfrm>
          <a:off x="0" y="0"/>
          <a:ext cx="0" cy="0"/>
          <a:chOff x="0" y="0"/>
          <a:chExt cx="0" cy="0"/>
        </a:xfrm>
      </p:grpSpPr>
      <p:sp>
        <p:nvSpPr>
          <p:cNvPr id="7" name="Rectangle 7"/>
          <p:cNvSpPr/>
          <p:nvPr/>
        </p:nvSpPr>
        <p:spPr>
          <a:xfrm>
            <a:off x="0" y="-6"/>
            <a:ext cx="9144000" cy="6858006"/>
          </a:xfrm>
          <a:prstGeom prst="rect">
            <a:avLst/>
          </a:prstGeom>
          <a:solidFill>
            <a:srgbClr val="2956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Bild 8" descr="VZ_Ringe_RGB_600px.png"/>
          <p:cNvPicPr>
            <a:picLocks noChangeAspect="1"/>
          </p:cNvPicPr>
          <p:nvPr userDrawn="1"/>
        </p:nvPicPr>
        <p:blipFill rotWithShape="1">
          <a:blip r:embed="rId2">
            <a:extLst>
              <a:ext uri="{28A0092B-C50C-407E-A947-70E740481C1C}">
                <a14:useLocalDpi xmlns:a14="http://schemas.microsoft.com/office/drawing/2010/main" val="0"/>
              </a:ext>
            </a:extLst>
          </a:blip>
          <a:srcRect l="19347" r="-4815"/>
          <a:stretch/>
        </p:blipFill>
        <p:spPr>
          <a:xfrm>
            <a:off x="1" y="360001"/>
            <a:ext cx="3297035" cy="2005965"/>
          </a:xfrm>
          <a:prstGeom prst="rect">
            <a:avLst/>
          </a:prstGeom>
        </p:spPr>
      </p:pic>
      <p:pic>
        <p:nvPicPr>
          <p:cNvPr id="12" name="Bild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04472" y="6168880"/>
            <a:ext cx="935117" cy="485775"/>
          </a:xfrm>
          <a:prstGeom prst="rect">
            <a:avLst/>
          </a:prstGeom>
        </p:spPr>
      </p:pic>
      <p:sp>
        <p:nvSpPr>
          <p:cNvPr id="13" name="Subtitle 2"/>
          <p:cNvSpPr>
            <a:spLocks noGrp="1"/>
          </p:cNvSpPr>
          <p:nvPr>
            <p:ph type="subTitle" idx="1" hasCustomPrompt="1"/>
          </p:nvPr>
        </p:nvSpPr>
        <p:spPr>
          <a:xfrm>
            <a:off x="306000" y="4680000"/>
            <a:ext cx="6318000" cy="900000"/>
          </a:xfrm>
        </p:spPr>
        <p:txBody>
          <a:bodyPr anchor="t" anchorCtr="0">
            <a:normAutofit/>
          </a:bodyPr>
          <a:lstStyle>
            <a:lvl1pPr marL="0" marR="0" indent="0" algn="l" defTabSz="685800" rtl="0" eaLnBrk="1" fontAlgn="auto" latinLnBrk="0" hangingPunct="1">
              <a:lnSpc>
                <a:spcPct val="100000"/>
              </a:lnSpc>
              <a:spcBef>
                <a:spcPts val="0"/>
              </a:spcBef>
              <a:spcAft>
                <a:spcPts val="0"/>
              </a:spcAft>
              <a:buClrTx/>
              <a:buSzTx/>
              <a:buFont typeface="Wingdings" pitchFamily="2" charset="2"/>
              <a:buNone/>
              <a:tabLst/>
              <a:defRPr>
                <a:solidFill>
                  <a:schemeClr val="bg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de-DE" dirty="0"/>
              <a:t>Datum: TT.MM.JJJJ</a:t>
            </a:r>
            <a:br>
              <a:rPr lang="de-DE" dirty="0"/>
            </a:br>
            <a:r>
              <a:rPr lang="de-DE" dirty="0"/>
              <a:t>Name des Redners</a:t>
            </a:r>
            <a:endParaRPr lang="en-US" dirty="0"/>
          </a:p>
        </p:txBody>
      </p:sp>
      <p:sp>
        <p:nvSpPr>
          <p:cNvPr id="15" name="Title 1"/>
          <p:cNvSpPr>
            <a:spLocks noGrp="1"/>
          </p:cNvSpPr>
          <p:nvPr>
            <p:ph type="ctrTitle"/>
          </p:nvPr>
        </p:nvSpPr>
        <p:spPr>
          <a:xfrm>
            <a:off x="306000" y="3708000"/>
            <a:ext cx="6318000" cy="864000"/>
          </a:xfrm>
        </p:spPr>
        <p:txBody>
          <a:bodyPr anchor="t" anchorCtr="0">
            <a:noAutofit/>
          </a:bodyPr>
          <a:lstStyle>
            <a:lvl1pPr>
              <a:lnSpc>
                <a:spcPct val="100000"/>
              </a:lnSpc>
              <a:defRPr sz="1950" cap="none" baseline="0">
                <a:solidFill>
                  <a:schemeClr val="bg1"/>
                </a:solidFill>
              </a:defRPr>
            </a:lvl1pPr>
          </a:lstStyle>
          <a:p>
            <a:r>
              <a:rPr lang="en-US" dirty="0"/>
              <a:t>Click to edit Master title style</a:t>
            </a:r>
          </a:p>
        </p:txBody>
      </p:sp>
      <p:pic>
        <p:nvPicPr>
          <p:cNvPr id="8" name="Grafik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99001" y="6257621"/>
            <a:ext cx="1465898" cy="422910"/>
          </a:xfrm>
          <a:prstGeom prst="rect">
            <a:avLst/>
          </a:prstGeom>
        </p:spPr>
      </p:pic>
    </p:spTree>
    <p:extLst>
      <p:ext uri="{BB962C8B-B14F-4D97-AF65-F5344CB8AC3E}">
        <p14:creationId xmlns:p14="http://schemas.microsoft.com/office/powerpoint/2010/main" val="2574219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age 2">
    <p:spTree>
      <p:nvGrpSpPr>
        <p:cNvPr id="1" name=""/>
        <p:cNvGrpSpPr/>
        <p:nvPr/>
      </p:nvGrpSpPr>
      <p:grpSpPr>
        <a:xfrm>
          <a:off x="0" y="0"/>
          <a:ext cx="0" cy="0"/>
          <a:chOff x="0" y="0"/>
          <a:chExt cx="0" cy="0"/>
        </a:xfrm>
      </p:grpSpPr>
      <p:pic>
        <p:nvPicPr>
          <p:cNvPr id="7" name="Bild 6" descr="stock_bau.jpg"/>
          <p:cNvPicPr>
            <a:picLocks noChangeAspect="1"/>
          </p:cNvPicPr>
          <p:nvPr userDrawn="1"/>
        </p:nvPicPr>
        <p:blipFill rotWithShape="1">
          <a:blip r:embed="rId2">
            <a:extLst>
              <a:ext uri="{28A0092B-C50C-407E-A947-70E740481C1C}">
                <a14:useLocalDpi xmlns:a14="http://schemas.microsoft.com/office/drawing/2010/main" val="0"/>
              </a:ext>
            </a:extLst>
          </a:blip>
          <a:srcRect t="3101"/>
          <a:stretch/>
        </p:blipFill>
        <p:spPr>
          <a:xfrm>
            <a:off x="0" y="-1"/>
            <a:ext cx="9144000" cy="2589213"/>
          </a:xfrm>
          <a:prstGeom prst="rect">
            <a:avLst/>
          </a:prstGeom>
        </p:spPr>
      </p:pic>
      <p:sp>
        <p:nvSpPr>
          <p:cNvPr id="3" name="Subtitle 2"/>
          <p:cNvSpPr>
            <a:spLocks noGrp="1"/>
          </p:cNvSpPr>
          <p:nvPr>
            <p:ph type="subTitle" idx="1" hasCustomPrompt="1"/>
          </p:nvPr>
        </p:nvSpPr>
        <p:spPr>
          <a:xfrm>
            <a:off x="322263" y="4158000"/>
            <a:ext cx="6318000" cy="1148400"/>
          </a:xfrm>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Wingdings" pitchFamily="2" charset="2"/>
              <a:buNone/>
              <a:tabLst/>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Date TT.MM.JJJJ</a:t>
            </a:r>
            <a:br>
              <a:rPr lang="de-DE" dirty="0"/>
            </a:br>
            <a:r>
              <a:rPr lang="de-DE" dirty="0"/>
              <a:t>Name Speaker</a:t>
            </a:r>
            <a:endParaRPr lang="en-US" dirty="0"/>
          </a:p>
        </p:txBody>
      </p:sp>
      <p:sp>
        <p:nvSpPr>
          <p:cNvPr id="2" name="Title 1"/>
          <p:cNvSpPr>
            <a:spLocks noGrp="1"/>
          </p:cNvSpPr>
          <p:nvPr>
            <p:ph type="ctrTitle" hasCustomPrompt="1"/>
          </p:nvPr>
        </p:nvSpPr>
        <p:spPr>
          <a:xfrm>
            <a:off x="322263" y="2772000"/>
            <a:ext cx="6318000" cy="864000"/>
          </a:xfrm>
        </p:spPr>
        <p:txBody>
          <a:bodyPr anchor="t" anchorCtr="0">
            <a:noAutofit/>
          </a:bodyPr>
          <a:lstStyle>
            <a:lvl1pPr>
              <a:lnSpc>
                <a:spcPct val="100000"/>
              </a:lnSpc>
              <a:defRPr sz="2600" cap="none" baseline="0"/>
            </a:lvl1pPr>
          </a:lstStyle>
          <a:p>
            <a:r>
              <a:rPr lang="en-US"/>
              <a:t>Click to edit title</a:t>
            </a:r>
            <a:endParaRPr lang="en-US" dirty="0"/>
          </a:p>
        </p:txBody>
      </p:sp>
      <p:pic>
        <p:nvPicPr>
          <p:cNvPr id="11" name="Bild 10" descr="VZ_Ringe_RGB_1links.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54304"/>
            <a:ext cx="2413247" cy="1173600"/>
          </a:xfrm>
          <a:prstGeom prst="rect">
            <a:avLst/>
          </a:prstGeom>
        </p:spPr>
      </p:pic>
      <p:pic>
        <p:nvPicPr>
          <p:cNvPr id="9" name="Bild 8" descr="VZ_Logo_CMYK.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2263" y="6320960"/>
            <a:ext cx="1512000" cy="315177"/>
          </a:xfrm>
          <a:prstGeom prst="rect">
            <a:avLst/>
          </a:prstGeom>
        </p:spPr>
      </p:pic>
      <p:sp>
        <p:nvSpPr>
          <p:cNvPr id="12" name="Bildplatzhalter 9"/>
          <p:cNvSpPr>
            <a:spLocks noGrp="1"/>
          </p:cNvSpPr>
          <p:nvPr>
            <p:ph type="pic" sz="quarter" idx="11" hasCustomPrompt="1"/>
          </p:nvPr>
        </p:nvSpPr>
        <p:spPr>
          <a:xfrm>
            <a:off x="6993366" y="6282564"/>
            <a:ext cx="1755347" cy="360000"/>
          </a:xfrm>
          <a:noFill/>
        </p:spPr>
        <p:txBody>
          <a:bodyPr anchor="ctr"/>
          <a:lstStyle>
            <a:lvl1pPr algn="r">
              <a:buFontTx/>
              <a:buNone/>
              <a:defRPr sz="1000"/>
            </a:lvl1pPr>
          </a:lstStyle>
          <a:p>
            <a:r>
              <a:rPr lang="en-US" noProof="0"/>
              <a:t>Click icon to add logo image &gt;</a:t>
            </a:r>
            <a:endParaRPr lang="de-DE" noProof="0"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page 3">
    <p:spTree>
      <p:nvGrpSpPr>
        <p:cNvPr id="1" name=""/>
        <p:cNvGrpSpPr/>
        <p:nvPr/>
      </p:nvGrpSpPr>
      <p:grpSpPr>
        <a:xfrm>
          <a:off x="0" y="0"/>
          <a:ext cx="0" cy="0"/>
          <a:chOff x="0" y="0"/>
          <a:chExt cx="0" cy="0"/>
        </a:xfrm>
      </p:grpSpPr>
      <p:sp>
        <p:nvSpPr>
          <p:cNvPr id="9" name="Rectangle 7"/>
          <p:cNvSpPr/>
          <p:nvPr/>
        </p:nvSpPr>
        <p:spPr>
          <a:xfrm>
            <a:off x="0" y="-3"/>
            <a:ext cx="9144000" cy="2592000"/>
          </a:xfrm>
          <a:prstGeom prst="rect">
            <a:avLst/>
          </a:prstGeom>
          <a:solidFill>
            <a:srgbClr val="646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Subtitle 2"/>
          <p:cNvSpPr>
            <a:spLocks noGrp="1"/>
          </p:cNvSpPr>
          <p:nvPr>
            <p:ph type="subTitle" idx="1" hasCustomPrompt="1"/>
          </p:nvPr>
        </p:nvSpPr>
        <p:spPr>
          <a:xfrm>
            <a:off x="322263" y="4158000"/>
            <a:ext cx="6318000" cy="1148400"/>
          </a:xfrm>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Wingdings" pitchFamily="2" charset="2"/>
              <a:buNone/>
              <a:tabLst/>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Date TT.MM.JJJJ</a:t>
            </a:r>
            <a:br>
              <a:rPr lang="de-DE" dirty="0"/>
            </a:br>
            <a:r>
              <a:rPr lang="de-DE" dirty="0"/>
              <a:t>Name Speaker</a:t>
            </a:r>
            <a:endParaRPr lang="en-US" dirty="0"/>
          </a:p>
        </p:txBody>
      </p:sp>
      <p:sp>
        <p:nvSpPr>
          <p:cNvPr id="2" name="Title 1"/>
          <p:cNvSpPr>
            <a:spLocks noGrp="1"/>
          </p:cNvSpPr>
          <p:nvPr>
            <p:ph type="ctrTitle" hasCustomPrompt="1"/>
          </p:nvPr>
        </p:nvSpPr>
        <p:spPr>
          <a:xfrm>
            <a:off x="322263" y="2772000"/>
            <a:ext cx="6318000" cy="864000"/>
          </a:xfrm>
        </p:spPr>
        <p:txBody>
          <a:bodyPr anchor="t" anchorCtr="0">
            <a:noAutofit/>
          </a:bodyPr>
          <a:lstStyle>
            <a:lvl1pPr>
              <a:lnSpc>
                <a:spcPct val="100000"/>
              </a:lnSpc>
              <a:defRPr sz="2600" cap="none" baseline="0"/>
            </a:lvl1pPr>
          </a:lstStyle>
          <a:p>
            <a:r>
              <a:rPr lang="en-US"/>
              <a:t>Click to edit title</a:t>
            </a:r>
            <a:endParaRPr lang="en-US" dirty="0"/>
          </a:p>
        </p:txBody>
      </p:sp>
      <p:pic>
        <p:nvPicPr>
          <p:cNvPr id="10" name="Bild 9" descr="VZ_Ringe_RGB_1link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69398"/>
            <a:ext cx="3664286" cy="1782000"/>
          </a:xfrm>
          <a:prstGeom prst="rect">
            <a:avLst/>
          </a:prstGeom>
        </p:spPr>
      </p:pic>
      <p:pic>
        <p:nvPicPr>
          <p:cNvPr id="11" name="Bild 10" descr="VZ_Logo_CMYK.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2263" y="6320960"/>
            <a:ext cx="1512000" cy="315177"/>
          </a:xfrm>
          <a:prstGeom prst="rect">
            <a:avLst/>
          </a:prstGeom>
        </p:spPr>
      </p:pic>
      <p:sp>
        <p:nvSpPr>
          <p:cNvPr id="8" name="Bildplatzhalter 9"/>
          <p:cNvSpPr>
            <a:spLocks noGrp="1"/>
          </p:cNvSpPr>
          <p:nvPr>
            <p:ph type="pic" sz="quarter" idx="11" hasCustomPrompt="1"/>
          </p:nvPr>
        </p:nvSpPr>
        <p:spPr>
          <a:xfrm>
            <a:off x="6993366" y="6282564"/>
            <a:ext cx="1755347" cy="360000"/>
          </a:xfrm>
          <a:noFill/>
        </p:spPr>
        <p:txBody>
          <a:bodyPr anchor="ctr"/>
          <a:lstStyle>
            <a:lvl1pPr algn="r">
              <a:buFontTx/>
              <a:buNone/>
              <a:defRPr sz="1000"/>
            </a:lvl1pPr>
          </a:lstStyle>
          <a:p>
            <a:r>
              <a:rPr lang="en-US" noProof="0"/>
              <a:t>Click icon to add logo image &gt;</a:t>
            </a:r>
            <a:endParaRPr lang="de-DE" noProof="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page 4">
    <p:spTree>
      <p:nvGrpSpPr>
        <p:cNvPr id="1" name=""/>
        <p:cNvGrpSpPr/>
        <p:nvPr/>
      </p:nvGrpSpPr>
      <p:grpSpPr>
        <a:xfrm>
          <a:off x="0" y="0"/>
          <a:ext cx="0" cy="0"/>
          <a:chOff x="0" y="0"/>
          <a:chExt cx="0" cy="0"/>
        </a:xfrm>
      </p:grpSpPr>
      <p:sp>
        <p:nvSpPr>
          <p:cNvPr id="7" name="Rectangle 7"/>
          <p:cNvSpPr/>
          <p:nvPr/>
        </p:nvSpPr>
        <p:spPr>
          <a:xfrm>
            <a:off x="0" y="-3"/>
            <a:ext cx="9144000" cy="3888000"/>
          </a:xfrm>
          <a:prstGeom prst="rect">
            <a:avLst/>
          </a:prstGeom>
          <a:solidFill>
            <a:srgbClr val="2956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322263" y="4068000"/>
            <a:ext cx="6318000" cy="864000"/>
          </a:xfrm>
        </p:spPr>
        <p:txBody>
          <a:bodyPr anchor="t" anchorCtr="0">
            <a:noAutofit/>
          </a:bodyPr>
          <a:lstStyle>
            <a:lvl1pPr>
              <a:lnSpc>
                <a:spcPct val="100000"/>
              </a:lnSpc>
              <a:defRPr sz="2600" cap="none" baseline="0"/>
            </a:lvl1pPr>
          </a:lstStyle>
          <a:p>
            <a:r>
              <a:rPr lang="en-US"/>
              <a:t>Click to edit title</a:t>
            </a:r>
            <a:endParaRPr lang="en-US" dirty="0"/>
          </a:p>
        </p:txBody>
      </p:sp>
      <p:sp>
        <p:nvSpPr>
          <p:cNvPr id="9" name="Subtitle 2"/>
          <p:cNvSpPr>
            <a:spLocks noGrp="1"/>
          </p:cNvSpPr>
          <p:nvPr>
            <p:ph type="subTitle" idx="1" hasCustomPrompt="1"/>
          </p:nvPr>
        </p:nvSpPr>
        <p:spPr>
          <a:xfrm>
            <a:off x="322263" y="5040000"/>
            <a:ext cx="6318000" cy="900000"/>
          </a:xfrm>
        </p:spPr>
        <p:txBody>
          <a:bodyPr anchor="t" anchorCtr="0">
            <a:normAutofit/>
          </a:bodyPr>
          <a:lstStyle>
            <a:lvl1pPr marL="0" marR="0" indent="0" algn="l" defTabSz="914400" rtl="0" eaLnBrk="1" fontAlgn="auto" latinLnBrk="0" hangingPunct="1">
              <a:lnSpc>
                <a:spcPct val="100000"/>
              </a:lnSpc>
              <a:spcBef>
                <a:spcPts val="0"/>
              </a:spcBef>
              <a:spcAft>
                <a:spcPts val="0"/>
              </a:spcAft>
              <a:buClrTx/>
              <a:buSzTx/>
              <a:buFont typeface="Wingdings" pitchFamily="2" charset="2"/>
              <a:buNone/>
              <a:tabLst/>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Date TT.MM.JJJJ</a:t>
            </a:r>
            <a:br>
              <a:rPr lang="de-DE" dirty="0"/>
            </a:br>
            <a:r>
              <a:rPr lang="de-DE" dirty="0"/>
              <a:t>Name Speaker</a:t>
            </a:r>
            <a:endParaRPr lang="en-US" dirty="0"/>
          </a:p>
        </p:txBody>
      </p:sp>
      <p:pic>
        <p:nvPicPr>
          <p:cNvPr id="4" name="Bild 3" descr="VZ_Ringe_RGB_1recht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0364" y="510392"/>
            <a:ext cx="5803636" cy="2822400"/>
          </a:xfrm>
          <a:prstGeom prst="rect">
            <a:avLst/>
          </a:prstGeom>
        </p:spPr>
      </p:pic>
      <p:pic>
        <p:nvPicPr>
          <p:cNvPr id="10" name="Bild 9" descr="VZ_Logo_CMYK.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2263" y="6320960"/>
            <a:ext cx="1512000" cy="315177"/>
          </a:xfrm>
          <a:prstGeom prst="rect">
            <a:avLst/>
          </a:prstGeom>
        </p:spPr>
      </p:pic>
      <p:sp>
        <p:nvSpPr>
          <p:cNvPr id="11" name="Bildplatzhalter 9"/>
          <p:cNvSpPr>
            <a:spLocks noGrp="1"/>
          </p:cNvSpPr>
          <p:nvPr>
            <p:ph type="pic" sz="quarter" idx="11" hasCustomPrompt="1"/>
          </p:nvPr>
        </p:nvSpPr>
        <p:spPr>
          <a:xfrm>
            <a:off x="6993366" y="6282564"/>
            <a:ext cx="1755347" cy="360000"/>
          </a:xfrm>
          <a:noFill/>
        </p:spPr>
        <p:txBody>
          <a:bodyPr anchor="ctr"/>
          <a:lstStyle>
            <a:lvl1pPr algn="r">
              <a:buFontTx/>
              <a:buNone/>
              <a:defRPr sz="1000"/>
            </a:lvl1pPr>
          </a:lstStyle>
          <a:p>
            <a:r>
              <a:rPr lang="en-US" noProof="0"/>
              <a:t>Click icon to add logo image &gt;</a:t>
            </a:r>
            <a:endParaRPr lang="de-DE" noProof="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page 5">
    <p:spTree>
      <p:nvGrpSpPr>
        <p:cNvPr id="1" name=""/>
        <p:cNvGrpSpPr/>
        <p:nvPr/>
      </p:nvGrpSpPr>
      <p:grpSpPr>
        <a:xfrm>
          <a:off x="0" y="0"/>
          <a:ext cx="0" cy="0"/>
          <a:chOff x="0" y="0"/>
          <a:chExt cx="0" cy="0"/>
        </a:xfrm>
      </p:grpSpPr>
      <p:sp>
        <p:nvSpPr>
          <p:cNvPr id="7" name="Rectangle 7"/>
          <p:cNvSpPr/>
          <p:nvPr/>
        </p:nvSpPr>
        <p:spPr>
          <a:xfrm>
            <a:off x="0" y="-6"/>
            <a:ext cx="9144000" cy="6858006"/>
          </a:xfrm>
          <a:prstGeom prst="rect">
            <a:avLst/>
          </a:prstGeom>
          <a:solidFill>
            <a:srgbClr val="2956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ubtitle 2"/>
          <p:cNvSpPr>
            <a:spLocks noGrp="1"/>
          </p:cNvSpPr>
          <p:nvPr>
            <p:ph type="subTitle" idx="1" hasCustomPrompt="1"/>
          </p:nvPr>
        </p:nvSpPr>
        <p:spPr>
          <a:xfrm>
            <a:off x="322263" y="5040000"/>
            <a:ext cx="6318000" cy="900000"/>
          </a:xfrm>
        </p:spPr>
        <p:txBody>
          <a:bodyPr anchor="t" anchorCtr="0">
            <a:normAutofit/>
          </a:bodyPr>
          <a:lstStyle>
            <a:lvl1pPr marL="0" marR="0" indent="0" algn="l" defTabSz="914400" rtl="0" eaLnBrk="1" fontAlgn="auto" latinLnBrk="0" hangingPunct="1">
              <a:lnSpc>
                <a:spcPct val="100000"/>
              </a:lnSpc>
              <a:spcBef>
                <a:spcPts val="0"/>
              </a:spcBef>
              <a:spcAft>
                <a:spcPts val="0"/>
              </a:spcAft>
              <a:buClrTx/>
              <a:buSzTx/>
              <a:buFont typeface="Wingdings" pitchFamily="2" charset="2"/>
              <a:buNone/>
              <a:tabLst/>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Date TT.MM.JJJJ</a:t>
            </a:r>
            <a:br>
              <a:rPr lang="de-DE" dirty="0"/>
            </a:br>
            <a:r>
              <a:rPr lang="de-DE" dirty="0"/>
              <a:t>Name Speaker</a:t>
            </a:r>
          </a:p>
        </p:txBody>
      </p:sp>
      <p:sp>
        <p:nvSpPr>
          <p:cNvPr id="15" name="Title 1"/>
          <p:cNvSpPr>
            <a:spLocks noGrp="1"/>
          </p:cNvSpPr>
          <p:nvPr>
            <p:ph type="ctrTitle" hasCustomPrompt="1"/>
          </p:nvPr>
        </p:nvSpPr>
        <p:spPr>
          <a:xfrm>
            <a:off x="322263" y="4068000"/>
            <a:ext cx="6318000" cy="864000"/>
          </a:xfrm>
        </p:spPr>
        <p:txBody>
          <a:bodyPr anchor="t" anchorCtr="0">
            <a:noAutofit/>
          </a:bodyPr>
          <a:lstStyle>
            <a:lvl1pPr>
              <a:lnSpc>
                <a:spcPct val="100000"/>
              </a:lnSpc>
              <a:defRPr sz="2600" cap="none" baseline="0">
                <a:solidFill>
                  <a:schemeClr val="bg1"/>
                </a:solidFill>
              </a:defRPr>
            </a:lvl1pPr>
          </a:lstStyle>
          <a:p>
            <a:r>
              <a:rPr lang="en-US"/>
              <a:t>Click to edit title</a:t>
            </a:r>
            <a:endParaRPr lang="en-US" dirty="0"/>
          </a:p>
        </p:txBody>
      </p:sp>
      <p:pic>
        <p:nvPicPr>
          <p:cNvPr id="4" name="Bild 3" descr="VZ_Ringe_RGB_1link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78217"/>
            <a:ext cx="3664286" cy="1782000"/>
          </a:xfrm>
          <a:prstGeom prst="rect">
            <a:avLst/>
          </a:prstGeom>
        </p:spPr>
      </p:pic>
      <p:pic>
        <p:nvPicPr>
          <p:cNvPr id="10" name="Bild 9" descr="VZ_Logo_RGB_neg_taglin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2263" y="6321842"/>
            <a:ext cx="1512000" cy="304430"/>
          </a:xfrm>
          <a:prstGeom prst="rect">
            <a:avLst/>
          </a:prstGeom>
        </p:spPr>
      </p:pic>
      <p:sp>
        <p:nvSpPr>
          <p:cNvPr id="11" name="Bildplatzhalter 9"/>
          <p:cNvSpPr>
            <a:spLocks noGrp="1"/>
          </p:cNvSpPr>
          <p:nvPr>
            <p:ph type="pic" sz="quarter" idx="11" hasCustomPrompt="1"/>
          </p:nvPr>
        </p:nvSpPr>
        <p:spPr>
          <a:xfrm>
            <a:off x="6993366" y="6282564"/>
            <a:ext cx="1755347" cy="360000"/>
          </a:xfrm>
          <a:noFill/>
        </p:spPr>
        <p:txBody>
          <a:bodyPr anchor="ctr"/>
          <a:lstStyle>
            <a:lvl1pPr algn="r">
              <a:buFontTx/>
              <a:buNone/>
              <a:defRPr sz="1000">
                <a:solidFill>
                  <a:schemeClr val="bg1"/>
                </a:solidFill>
              </a:defRPr>
            </a:lvl1pPr>
          </a:lstStyle>
          <a:p>
            <a:r>
              <a:rPr lang="en-US" noProof="0"/>
              <a:t>Click icon to add logo image &gt;</a:t>
            </a:r>
            <a:endParaRPr lang="de-DE" noProof="0" dirty="0"/>
          </a:p>
        </p:txBody>
      </p:sp>
    </p:spTree>
    <p:extLst>
      <p:ext uri="{BB962C8B-B14F-4D97-AF65-F5344CB8AC3E}">
        <p14:creationId xmlns:p14="http://schemas.microsoft.com/office/powerpoint/2010/main" val="10664419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page 6">
    <p:spTree>
      <p:nvGrpSpPr>
        <p:cNvPr id="1" name=""/>
        <p:cNvGrpSpPr/>
        <p:nvPr/>
      </p:nvGrpSpPr>
      <p:grpSpPr>
        <a:xfrm>
          <a:off x="0" y="0"/>
          <a:ext cx="0" cy="0"/>
          <a:chOff x="0" y="0"/>
          <a:chExt cx="0" cy="0"/>
        </a:xfrm>
      </p:grpSpPr>
      <p:sp>
        <p:nvSpPr>
          <p:cNvPr id="7" name="Rectangle 7"/>
          <p:cNvSpPr/>
          <p:nvPr userDrawn="1"/>
        </p:nvSpPr>
        <p:spPr>
          <a:xfrm>
            <a:off x="0" y="0"/>
            <a:ext cx="9143999" cy="6858000"/>
          </a:xfrm>
          <a:prstGeom prst="rect">
            <a:avLst/>
          </a:prstGeom>
          <a:solidFill>
            <a:srgbClr val="E0E6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p:cNvSpPr>
            <a:spLocks noGrp="1"/>
          </p:cNvSpPr>
          <p:nvPr>
            <p:ph type="ctrTitle" hasCustomPrompt="1"/>
          </p:nvPr>
        </p:nvSpPr>
        <p:spPr>
          <a:xfrm>
            <a:off x="322263" y="4068000"/>
            <a:ext cx="6318000" cy="864000"/>
          </a:xfrm>
        </p:spPr>
        <p:txBody>
          <a:bodyPr anchor="t">
            <a:noAutofit/>
          </a:bodyPr>
          <a:lstStyle>
            <a:lvl1pPr>
              <a:lnSpc>
                <a:spcPct val="100000"/>
              </a:lnSpc>
              <a:defRPr sz="2600" cap="none" baseline="0">
                <a:solidFill>
                  <a:srgbClr val="404040"/>
                </a:solidFill>
              </a:defRPr>
            </a:lvl1pPr>
          </a:lstStyle>
          <a:p>
            <a:r>
              <a:rPr lang="en-US"/>
              <a:t>Click to edit title</a:t>
            </a:r>
            <a:endParaRPr lang="en-US" dirty="0"/>
          </a:p>
        </p:txBody>
      </p:sp>
      <p:sp>
        <p:nvSpPr>
          <p:cNvPr id="3" name="Subtitle 2"/>
          <p:cNvSpPr>
            <a:spLocks noGrp="1"/>
          </p:cNvSpPr>
          <p:nvPr>
            <p:ph type="subTitle" idx="1" hasCustomPrompt="1"/>
          </p:nvPr>
        </p:nvSpPr>
        <p:spPr>
          <a:xfrm>
            <a:off x="322263" y="5040000"/>
            <a:ext cx="6318000" cy="1089338"/>
          </a:xfrm>
        </p:spPr>
        <p:txBody>
          <a:bodyPr anchor="t">
            <a:normAutofit/>
          </a:bodyPr>
          <a:lstStyle>
            <a:lvl1pPr marL="0" marR="0" indent="0" algn="l" defTabSz="914400" rtl="0" eaLnBrk="1" fontAlgn="auto" latinLnBrk="0" hangingPunct="1">
              <a:lnSpc>
                <a:spcPct val="100000"/>
              </a:lnSpc>
              <a:spcBef>
                <a:spcPts val="0"/>
              </a:spcBef>
              <a:spcAft>
                <a:spcPts val="0"/>
              </a:spcAft>
              <a:buClrTx/>
              <a:buSzTx/>
              <a:buFont typeface="Wingdings" pitchFamily="2" charset="2"/>
              <a:buNone/>
              <a:tabLst/>
              <a:defRPr>
                <a:solidFill>
                  <a:srgbClr val="40404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Date TT.MM.JJJJ</a:t>
            </a:r>
            <a:br>
              <a:rPr lang="de-DE" dirty="0"/>
            </a:br>
            <a:r>
              <a:rPr lang="de-DE" dirty="0"/>
              <a:t>Name Speaker</a:t>
            </a:r>
            <a:endParaRPr lang="en-US" dirty="0"/>
          </a:p>
        </p:txBody>
      </p:sp>
      <p:pic>
        <p:nvPicPr>
          <p:cNvPr id="9" name="Bild 8" descr="VZ_Ringe_RGB_1recht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0364" y="510392"/>
            <a:ext cx="5803636" cy="2822400"/>
          </a:xfrm>
          <a:prstGeom prst="rect">
            <a:avLst/>
          </a:prstGeom>
        </p:spPr>
      </p:pic>
      <p:pic>
        <p:nvPicPr>
          <p:cNvPr id="8" name="Bild 7" descr="VZ_Logo_CMYK_taglin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22263" y="6320103"/>
            <a:ext cx="1512000" cy="312338"/>
          </a:xfrm>
          <a:prstGeom prst="rect">
            <a:avLst/>
          </a:prstGeom>
        </p:spPr>
      </p:pic>
      <p:sp>
        <p:nvSpPr>
          <p:cNvPr id="11" name="Bildplatzhalter 9"/>
          <p:cNvSpPr>
            <a:spLocks noGrp="1"/>
          </p:cNvSpPr>
          <p:nvPr>
            <p:ph type="pic" sz="quarter" idx="11" hasCustomPrompt="1"/>
          </p:nvPr>
        </p:nvSpPr>
        <p:spPr>
          <a:xfrm>
            <a:off x="6993366" y="6282564"/>
            <a:ext cx="1755347" cy="360000"/>
          </a:xfrm>
          <a:noFill/>
        </p:spPr>
        <p:txBody>
          <a:bodyPr anchor="ctr"/>
          <a:lstStyle>
            <a:lvl1pPr algn="r">
              <a:buFontTx/>
              <a:buNone/>
              <a:defRPr sz="1000"/>
            </a:lvl1pPr>
          </a:lstStyle>
          <a:p>
            <a:r>
              <a:rPr lang="en-US" noProof="0"/>
              <a:t>Click icon to add logo image &gt;</a:t>
            </a:r>
            <a:endParaRPr lang="de-DE" noProof="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endParaRPr lang="de-DE" noProof="0" dirty="0"/>
          </a:p>
        </p:txBody>
      </p:sp>
      <p:sp>
        <p:nvSpPr>
          <p:cNvPr id="3" name="Content Placeholder 2"/>
          <p:cNvSpPr>
            <a:spLocks noGrp="1"/>
          </p:cNvSpPr>
          <p:nvPr>
            <p:ph idx="1" hasCustomPrompt="1"/>
          </p:nvPr>
        </p:nvSpPr>
        <p:spPr>
          <a:xfrm>
            <a:off x="324000" y="1400003"/>
            <a:ext cx="8424000" cy="4892847"/>
          </a:xfrm>
        </p:spPr>
        <p:txBody>
          <a:bodyPr/>
          <a:lstStyle>
            <a:lvl1pPr marL="342900" indent="-342900">
              <a:buFont typeface="+mj-lt"/>
              <a:buAutoNum type="arabicPeriod"/>
              <a:defRPr/>
            </a:lvl1pPr>
            <a:lvl2pPr marL="539750" indent="-174625">
              <a:defRPr/>
            </a:lvl2pPr>
            <a:lvl3pPr marL="712788" indent="-182563">
              <a:defRPr/>
            </a:lvl3pPr>
            <a:lvl5pPr marL="712787" indent="0">
              <a:buNone/>
              <a:defRPr/>
            </a:lvl5pPr>
            <a:lvl6pPr>
              <a:defRPr/>
            </a:lvl6pPr>
            <a:lvl7pPr>
              <a:defRPr/>
            </a:lvl7pPr>
            <a:lvl8pPr>
              <a:defRPr baseline="0"/>
            </a:lvl8pPr>
            <a:lvl9pPr>
              <a:defRPr baseline="0"/>
            </a:lvl9pPr>
          </a:lstStyle>
          <a:p>
            <a:pPr lvl="0"/>
            <a:r>
              <a:rPr lang="de-DE" dirty="0"/>
              <a:t>Click to edit list</a:t>
            </a:r>
          </a:p>
          <a:p>
            <a:pPr lvl="1"/>
            <a:r>
              <a:rPr lang="de-DE" dirty="0"/>
              <a:t>Second level</a:t>
            </a:r>
          </a:p>
          <a:p>
            <a:pPr lvl="2"/>
            <a:r>
              <a:rPr lang="de-DE" dirty="0"/>
              <a:t>Third level</a:t>
            </a:r>
          </a:p>
        </p:txBody>
      </p:sp>
      <p:sp>
        <p:nvSpPr>
          <p:cNvPr id="7" name="Datumsplatzhalter 6"/>
          <p:cNvSpPr>
            <a:spLocks noGrp="1"/>
          </p:cNvSpPr>
          <p:nvPr>
            <p:ph type="dt" sz="half" idx="10"/>
          </p:nvPr>
        </p:nvSpPr>
        <p:spPr/>
        <p:txBody>
          <a:bodyPr/>
          <a:lstStyle/>
          <a:p>
            <a:fld id="{C6F61536-2B44-2040-845A-371AA34360BD}" type="datetime1">
              <a:t>9/11/2018</a:t>
            </a:fld>
            <a:endParaRPr lang="de-DE" noProof="0"/>
          </a:p>
        </p:txBody>
      </p:sp>
      <p:sp>
        <p:nvSpPr>
          <p:cNvPr id="8" name="Foliennummernplatzhalter 7"/>
          <p:cNvSpPr>
            <a:spLocks noGrp="1"/>
          </p:cNvSpPr>
          <p:nvPr>
            <p:ph type="sldNum" sz="quarter" idx="11"/>
          </p:nvPr>
        </p:nvSpPr>
        <p:spPr/>
        <p:txBody>
          <a:bodyPr/>
          <a:lstStyle/>
          <a:p>
            <a:fld id="{D94909C6-CC71-4962-A18E-AF0515723D95}" type="slidenum">
              <a:rPr lang="de-DE" noProof="0" smtClean="0"/>
              <a:pPr/>
              <a:t>‹#›</a:t>
            </a:fld>
            <a:endParaRPr lang="de-DE" noProof="0"/>
          </a:p>
        </p:txBody>
      </p:sp>
      <p:sp>
        <p:nvSpPr>
          <p:cNvPr id="9" name="Fußzeilenplatzhalter 8"/>
          <p:cNvSpPr>
            <a:spLocks noGrp="1"/>
          </p:cNvSpPr>
          <p:nvPr>
            <p:ph type="ftr" sz="quarter" idx="12"/>
          </p:nvPr>
        </p:nvSpPr>
        <p:spPr/>
        <p:txBody>
          <a:bodyPr/>
          <a:lstStyle/>
          <a:p>
            <a:r>
              <a:rPr lang="de-DE" noProof="0"/>
              <a:t>Presentation title / Name Speaker</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ext + Level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endParaRPr lang="de-DE" noProof="0" dirty="0"/>
          </a:p>
        </p:txBody>
      </p:sp>
      <p:sp>
        <p:nvSpPr>
          <p:cNvPr id="3" name="Content Placeholder 2"/>
          <p:cNvSpPr>
            <a:spLocks noGrp="1"/>
          </p:cNvSpPr>
          <p:nvPr>
            <p:ph idx="1" hasCustomPrompt="1"/>
          </p:nvPr>
        </p:nvSpPr>
        <p:spPr>
          <a:xfrm>
            <a:off x="324000" y="1402006"/>
            <a:ext cx="8424000" cy="4897392"/>
          </a:xfrm>
        </p:spPr>
        <p:txBody>
          <a:bodyPr/>
          <a:lstStyle>
            <a:lvl1pPr marL="182563" indent="-182563">
              <a:buFont typeface="Arial"/>
              <a:buChar char="•"/>
              <a:defRPr/>
            </a:lvl1pPr>
            <a:lvl2pPr marL="357188" indent="-174625">
              <a:buFont typeface="Arial"/>
              <a:buChar char="•"/>
              <a:defRPr/>
            </a:lvl2pPr>
            <a:lvl3pPr marL="539750" indent="-184150">
              <a:buFont typeface="Arial"/>
              <a:buChar char="•"/>
              <a:defRPr/>
            </a:lvl3pPr>
            <a:lvl4pPr marL="712788" indent="-173038">
              <a:buFont typeface="Arial"/>
              <a:buChar char="•"/>
              <a:defRPr/>
            </a:lvl4pPr>
            <a:lvl5pPr>
              <a:defRPr/>
            </a:lvl5pPr>
            <a:lvl6pPr>
              <a:defRPr/>
            </a:lvl6pPr>
            <a:lvl7pPr>
              <a:defRPr/>
            </a:lvl7pPr>
            <a:lvl8pPr>
              <a:defRPr baseline="0"/>
            </a:lvl8pPr>
            <a:lvl9pPr>
              <a:defRPr baseline="0"/>
            </a:lvl9pPr>
          </a:lstStyle>
          <a:p>
            <a:pPr lvl="0"/>
            <a:r>
              <a:rPr lang="de-DE" dirty="0"/>
              <a:t>Click to edit text</a:t>
            </a:r>
          </a:p>
          <a:p>
            <a:pPr lvl="1"/>
            <a:r>
              <a:rPr lang="de-DE" dirty="0"/>
              <a:t>Second level</a:t>
            </a:r>
          </a:p>
          <a:p>
            <a:pPr lvl="2"/>
            <a:r>
              <a:rPr lang="de-DE" dirty="0"/>
              <a:t>Third level</a:t>
            </a:r>
          </a:p>
          <a:p>
            <a:pPr lvl="3"/>
            <a:r>
              <a:rPr lang="de-DE" dirty="0"/>
              <a:t>Fourth level</a:t>
            </a:r>
          </a:p>
        </p:txBody>
      </p:sp>
      <p:sp>
        <p:nvSpPr>
          <p:cNvPr id="7" name="Datumsplatzhalter 6"/>
          <p:cNvSpPr>
            <a:spLocks noGrp="1"/>
          </p:cNvSpPr>
          <p:nvPr>
            <p:ph type="dt" sz="half" idx="10"/>
          </p:nvPr>
        </p:nvSpPr>
        <p:spPr/>
        <p:txBody>
          <a:bodyPr/>
          <a:lstStyle/>
          <a:p>
            <a:fld id="{08C08BD8-7CE2-0540-BE65-8E66AD154DF0}" type="datetime1">
              <a:t>9/11/2018</a:t>
            </a:fld>
            <a:endParaRPr lang="de-DE" noProof="0"/>
          </a:p>
        </p:txBody>
      </p:sp>
      <p:sp>
        <p:nvSpPr>
          <p:cNvPr id="8" name="Foliennummernplatzhalter 7"/>
          <p:cNvSpPr>
            <a:spLocks noGrp="1"/>
          </p:cNvSpPr>
          <p:nvPr>
            <p:ph type="sldNum" sz="quarter" idx="11"/>
          </p:nvPr>
        </p:nvSpPr>
        <p:spPr/>
        <p:txBody>
          <a:bodyPr/>
          <a:lstStyle/>
          <a:p>
            <a:fld id="{D94909C6-CC71-4962-A18E-AF0515723D95}" type="slidenum">
              <a:rPr lang="de-DE" noProof="0" smtClean="0"/>
              <a:pPr/>
              <a:t>‹#›</a:t>
            </a:fld>
            <a:endParaRPr lang="de-DE" noProof="0"/>
          </a:p>
        </p:txBody>
      </p:sp>
      <p:sp>
        <p:nvSpPr>
          <p:cNvPr id="9" name="Fußzeilenplatzhalter 8"/>
          <p:cNvSpPr>
            <a:spLocks noGrp="1"/>
          </p:cNvSpPr>
          <p:nvPr>
            <p:ph type="ftr" sz="quarter" idx="12"/>
          </p:nvPr>
        </p:nvSpPr>
        <p:spPr/>
        <p:txBody>
          <a:bodyPr/>
          <a:lstStyle/>
          <a:p>
            <a:r>
              <a:rPr lang="de-DE" noProof="0"/>
              <a:t>Presentation title / Name Speaker</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ext pag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edit title</a:t>
            </a:r>
            <a:endParaRPr lang="de-DE" noProof="0" dirty="0"/>
          </a:p>
        </p:txBody>
      </p:sp>
      <p:sp>
        <p:nvSpPr>
          <p:cNvPr id="3" name="Content Placeholder 2"/>
          <p:cNvSpPr>
            <a:spLocks noGrp="1"/>
          </p:cNvSpPr>
          <p:nvPr>
            <p:ph idx="1" hasCustomPrompt="1"/>
          </p:nvPr>
        </p:nvSpPr>
        <p:spPr>
          <a:xfrm>
            <a:off x="324000" y="1400003"/>
            <a:ext cx="8424000" cy="4892847"/>
          </a:xfrm>
        </p:spPr>
        <p:txBody>
          <a:bodyPr/>
          <a:lstStyle>
            <a:lvl1pPr>
              <a:buNone/>
              <a:defRPr/>
            </a:lvl1pPr>
            <a:lvl2pPr>
              <a:buNone/>
              <a:defRPr/>
            </a:lvl2pPr>
            <a:lvl3pPr>
              <a:buNone/>
              <a:defRPr/>
            </a:lvl3pPr>
            <a:lvl4pPr>
              <a:buNone/>
              <a:defRPr/>
            </a:lvl4pPr>
            <a:lvl5pPr>
              <a:buNone/>
              <a:defRPr/>
            </a:lvl5pPr>
            <a:lvl6pPr>
              <a:buNone/>
              <a:defRPr/>
            </a:lvl6pPr>
            <a:lvl7pPr>
              <a:buNone/>
              <a:defRPr/>
            </a:lvl7pPr>
            <a:lvl8pPr>
              <a:buNone/>
              <a:defRPr baseline="0"/>
            </a:lvl8pPr>
            <a:lvl9pPr>
              <a:buNone/>
              <a:defRPr baseline="0"/>
            </a:lvl9pPr>
          </a:lstStyle>
          <a:p>
            <a:pPr lvl="0"/>
            <a:r>
              <a:rPr lang="de-DE" smtClean="0"/>
              <a:t>Click to edit text, click icon to add object</a:t>
            </a:r>
            <a:endParaRPr lang="de-DE" dirty="0"/>
          </a:p>
        </p:txBody>
      </p:sp>
      <p:sp>
        <p:nvSpPr>
          <p:cNvPr id="7" name="Datumsplatzhalter 6"/>
          <p:cNvSpPr>
            <a:spLocks noGrp="1"/>
          </p:cNvSpPr>
          <p:nvPr>
            <p:ph type="dt" sz="half" idx="10"/>
          </p:nvPr>
        </p:nvSpPr>
        <p:spPr/>
        <p:txBody>
          <a:bodyPr/>
          <a:lstStyle/>
          <a:p>
            <a:fld id="{B8F13805-0056-F846-96AA-0AB7D03D67C0}" type="datetime1">
              <a:t>9/11/2018</a:t>
            </a:fld>
            <a:endParaRPr lang="de-DE" noProof="0"/>
          </a:p>
        </p:txBody>
      </p:sp>
      <p:sp>
        <p:nvSpPr>
          <p:cNvPr id="8" name="Foliennummernplatzhalter 7"/>
          <p:cNvSpPr>
            <a:spLocks noGrp="1"/>
          </p:cNvSpPr>
          <p:nvPr>
            <p:ph type="sldNum" sz="quarter" idx="11"/>
          </p:nvPr>
        </p:nvSpPr>
        <p:spPr/>
        <p:txBody>
          <a:bodyPr/>
          <a:lstStyle/>
          <a:p>
            <a:fld id="{D94909C6-CC71-4962-A18E-AF0515723D95}" type="slidenum">
              <a:rPr lang="de-DE" noProof="0" smtClean="0"/>
              <a:pPr/>
              <a:t>‹#›</a:t>
            </a:fld>
            <a:endParaRPr lang="de-DE" noProof="0"/>
          </a:p>
        </p:txBody>
      </p:sp>
      <p:sp>
        <p:nvSpPr>
          <p:cNvPr id="9" name="Fußzeilenplatzhalter 8"/>
          <p:cNvSpPr>
            <a:spLocks noGrp="1"/>
          </p:cNvSpPr>
          <p:nvPr>
            <p:ph type="ftr" sz="quarter" idx="12"/>
          </p:nvPr>
        </p:nvSpPr>
        <p:spPr/>
        <p:txBody>
          <a:bodyPr/>
          <a:lstStyle/>
          <a:p>
            <a:r>
              <a:rPr lang="de-DE" noProof="0"/>
              <a:t>Presentation title / Name Speaker</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1276349"/>
            <a:ext cx="9142413" cy="558165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elplatzhalter 1"/>
          <p:cNvSpPr>
            <a:spLocks noGrp="1"/>
          </p:cNvSpPr>
          <p:nvPr>
            <p:ph type="title"/>
          </p:nvPr>
        </p:nvSpPr>
        <p:spPr>
          <a:xfrm>
            <a:off x="324000" y="252000"/>
            <a:ext cx="6840000" cy="720000"/>
          </a:xfrm>
          <a:prstGeom prst="rect">
            <a:avLst/>
          </a:prstGeom>
        </p:spPr>
        <p:txBody>
          <a:bodyPr vert="horz" lIns="0" tIns="0" rIns="0" bIns="0" rtlCol="0" anchor="t" anchorCtr="0">
            <a:normAutofit/>
          </a:bodyPr>
          <a:lstStyle/>
          <a:p>
            <a:r>
              <a:rPr lang="en-US"/>
              <a:t>Click to edit title</a:t>
            </a:r>
            <a:endParaRPr lang="de-DE" dirty="0"/>
          </a:p>
        </p:txBody>
      </p:sp>
      <p:sp>
        <p:nvSpPr>
          <p:cNvPr id="3" name="Textplatzhalter 2"/>
          <p:cNvSpPr>
            <a:spLocks noGrp="1"/>
          </p:cNvSpPr>
          <p:nvPr>
            <p:ph type="body" idx="1"/>
          </p:nvPr>
        </p:nvSpPr>
        <p:spPr>
          <a:xfrm>
            <a:off x="324000" y="1395904"/>
            <a:ext cx="8424000" cy="4896945"/>
          </a:xfrm>
          <a:prstGeom prst="rect">
            <a:avLst/>
          </a:prstGeom>
        </p:spPr>
        <p:txBody>
          <a:bodyPr vert="horz" lIns="0" tIns="0" rIns="0" bIns="0" rtlCol="0">
            <a:noAutofit/>
          </a:bodyPr>
          <a:lstStyle/>
          <a:p>
            <a:pPr lvl="0"/>
            <a:r>
              <a:rPr lang="de-DE" dirty="0"/>
              <a:t>Click to edit text</a:t>
            </a:r>
          </a:p>
          <a:p>
            <a:pPr lvl="1"/>
            <a:r>
              <a:rPr lang="de-DE" dirty="0"/>
              <a:t>Second level</a:t>
            </a:r>
          </a:p>
          <a:p>
            <a:pPr lvl="2"/>
            <a:r>
              <a:rPr lang="de-DE" dirty="0"/>
              <a:t>Third level</a:t>
            </a:r>
          </a:p>
          <a:p>
            <a:pPr lvl="3"/>
            <a:r>
              <a:rPr lang="de-DE" dirty="0"/>
              <a:t>Fourth level</a:t>
            </a:r>
          </a:p>
        </p:txBody>
      </p:sp>
      <p:sp>
        <p:nvSpPr>
          <p:cNvPr id="11" name="Fußzeilenplatzhalter 4"/>
          <p:cNvSpPr>
            <a:spLocks noGrp="1"/>
          </p:cNvSpPr>
          <p:nvPr>
            <p:ph type="ftr" sz="quarter" idx="3"/>
          </p:nvPr>
        </p:nvSpPr>
        <p:spPr>
          <a:xfrm>
            <a:off x="4168800" y="6466909"/>
            <a:ext cx="3305175" cy="270000"/>
          </a:xfrm>
          <a:prstGeom prst="rect">
            <a:avLst/>
          </a:prstGeom>
        </p:spPr>
        <p:txBody>
          <a:bodyPr vert="horz" lIns="0" tIns="0" rIns="0" bIns="0" rtlCol="0" anchor="ctr"/>
          <a:lstStyle>
            <a:lvl1pPr algn="r">
              <a:defRPr sz="800">
                <a:solidFill>
                  <a:srgbClr val="808080"/>
                </a:solidFill>
              </a:defRPr>
            </a:lvl1pPr>
          </a:lstStyle>
          <a:p>
            <a:r>
              <a:rPr lang="de-DE"/>
              <a:t>Presentation title / Name Speaker</a:t>
            </a:r>
            <a:endParaRPr lang="de-DE" dirty="0"/>
          </a:p>
        </p:txBody>
      </p:sp>
      <p:sp>
        <p:nvSpPr>
          <p:cNvPr id="12" name="Foliennummernplatzhalter 5"/>
          <p:cNvSpPr>
            <a:spLocks noGrp="1"/>
          </p:cNvSpPr>
          <p:nvPr>
            <p:ph type="sldNum" sz="quarter" idx="4"/>
          </p:nvPr>
        </p:nvSpPr>
        <p:spPr>
          <a:xfrm>
            <a:off x="8312400" y="6466909"/>
            <a:ext cx="442678" cy="270000"/>
          </a:xfrm>
          <a:prstGeom prst="rect">
            <a:avLst/>
          </a:prstGeom>
        </p:spPr>
        <p:txBody>
          <a:bodyPr vert="horz" lIns="0" tIns="0" rIns="0" bIns="0" rtlCol="0" anchor="ctr"/>
          <a:lstStyle>
            <a:lvl1pPr algn="r">
              <a:defRPr sz="800" b="1">
                <a:solidFill>
                  <a:srgbClr val="808080"/>
                </a:solidFill>
              </a:defRPr>
            </a:lvl1pPr>
          </a:lstStyle>
          <a:p>
            <a:fld id="{D56DB8AA-803C-49D2-90AA-1140CE72DCD7}" type="slidenum">
              <a:rPr lang="de-DE" smtClean="0"/>
              <a:pPr/>
              <a:t>‹#›</a:t>
            </a:fld>
            <a:endParaRPr lang="de-DE" dirty="0"/>
          </a:p>
        </p:txBody>
      </p:sp>
      <p:sp>
        <p:nvSpPr>
          <p:cNvPr id="10" name="Datumsplatzhalter 3"/>
          <p:cNvSpPr>
            <a:spLocks noGrp="1"/>
          </p:cNvSpPr>
          <p:nvPr>
            <p:ph type="dt" sz="half" idx="2"/>
          </p:nvPr>
        </p:nvSpPr>
        <p:spPr>
          <a:xfrm>
            <a:off x="7534800" y="6466909"/>
            <a:ext cx="833438" cy="270000"/>
          </a:xfrm>
          <a:prstGeom prst="rect">
            <a:avLst/>
          </a:prstGeom>
        </p:spPr>
        <p:txBody>
          <a:bodyPr vert="horz" lIns="0" tIns="0" rIns="0" bIns="0" rtlCol="0" anchor="ctr"/>
          <a:lstStyle>
            <a:lvl1pPr algn="r">
              <a:defRPr sz="800">
                <a:solidFill>
                  <a:srgbClr val="808080"/>
                </a:solidFill>
              </a:defRPr>
            </a:lvl1pPr>
          </a:lstStyle>
          <a:p>
            <a:fld id="{8BB9FE3E-5311-9343-A0FB-373F95DC269A}" type="datetime1">
              <a:t>9/11/2018</a:t>
            </a:fld>
            <a:endParaRPr lang="de-DE" dirty="0"/>
          </a:p>
        </p:txBody>
      </p:sp>
      <p:pic>
        <p:nvPicPr>
          <p:cNvPr id="14" name="Bild 13" descr="VZ_Logo_CMYK.jpg"/>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7236713" y="323850"/>
            <a:ext cx="1512000" cy="315177"/>
          </a:xfrm>
          <a:prstGeom prst="rect">
            <a:avLst/>
          </a:prstGeom>
        </p:spPr>
      </p:pic>
    </p:spTree>
  </p:cSld>
  <p:clrMap bg1="lt1" tx1="dk1" bg2="lt2" tx2="dk2" accent1="accent1" accent2="accent2" accent3="accent3" accent4="accent4" accent5="accent5" accent6="accent6" hlink="hlink" folHlink="folHlink"/>
  <p:sldLayoutIdLst>
    <p:sldLayoutId id="2147483741" r:id="rId1"/>
    <p:sldLayoutId id="2147483745" r:id="rId2"/>
    <p:sldLayoutId id="2147483747" r:id="rId3"/>
    <p:sldLayoutId id="2147483746" r:id="rId4"/>
    <p:sldLayoutId id="2147483755" r:id="rId5"/>
    <p:sldLayoutId id="2147483748" r:id="rId6"/>
    <p:sldLayoutId id="2147483751" r:id="rId7"/>
    <p:sldLayoutId id="2147483752" r:id="rId8"/>
    <p:sldLayoutId id="2147483753" r:id="rId9"/>
    <p:sldLayoutId id="2147483716" r:id="rId10"/>
    <p:sldLayoutId id="2147483718" r:id="rId11"/>
    <p:sldLayoutId id="2147483719" r:id="rId12"/>
    <p:sldLayoutId id="2147483756" r:id="rId13"/>
    <p:sldLayoutId id="2147483743" r:id="rId14"/>
    <p:sldLayoutId id="2147483723" r:id="rId15"/>
    <p:sldLayoutId id="2147483757" r:id="rId16"/>
    <p:sldLayoutId id="2147483758" r:id="rId17"/>
  </p:sldLayoutIdLst>
  <p:hf hdr="0"/>
  <p:txStyles>
    <p:titleStyle>
      <a:lvl1pPr algn="l" defTabSz="914400" rtl="0" eaLnBrk="1" latinLnBrk="0" hangingPunct="1">
        <a:spcBef>
          <a:spcPct val="0"/>
        </a:spcBef>
        <a:buNone/>
        <a:defRPr sz="2200" kern="1200">
          <a:solidFill>
            <a:schemeClr val="tx2"/>
          </a:solidFill>
          <a:latin typeface="+mj-lt"/>
          <a:ea typeface="+mj-ea"/>
          <a:cs typeface="+mj-cs"/>
        </a:defRPr>
      </a:lvl1pPr>
    </p:titleStyle>
    <p:bodyStyle>
      <a:lvl1pPr marL="182563" indent="-182563" algn="l" defTabSz="914400" rtl="0" eaLnBrk="1" latinLnBrk="0" hangingPunct="1">
        <a:lnSpc>
          <a:spcPct val="120000"/>
        </a:lnSpc>
        <a:spcBef>
          <a:spcPts val="600"/>
        </a:spcBef>
        <a:spcAft>
          <a:spcPts val="0"/>
        </a:spcAft>
        <a:buFont typeface="Arial"/>
        <a:buChar char="•"/>
        <a:defRPr sz="1800" kern="1200">
          <a:solidFill>
            <a:schemeClr val="tx2"/>
          </a:solidFill>
          <a:latin typeface="+mn-lt"/>
          <a:ea typeface="+mn-ea"/>
          <a:cs typeface="+mn-cs"/>
        </a:defRPr>
      </a:lvl1pPr>
      <a:lvl2pPr marL="357188" indent="-174625" algn="l" defTabSz="914400" rtl="0" eaLnBrk="1" latinLnBrk="0" hangingPunct="1">
        <a:lnSpc>
          <a:spcPct val="120000"/>
        </a:lnSpc>
        <a:spcBef>
          <a:spcPts val="600"/>
        </a:spcBef>
        <a:spcAft>
          <a:spcPts val="0"/>
        </a:spcAft>
        <a:buFont typeface="Arial"/>
        <a:buChar char="•"/>
        <a:defRPr sz="1800" kern="1200">
          <a:solidFill>
            <a:schemeClr val="tx2"/>
          </a:solidFill>
          <a:latin typeface="+mn-lt"/>
          <a:ea typeface="+mn-ea"/>
          <a:cs typeface="+mn-cs"/>
        </a:defRPr>
      </a:lvl2pPr>
      <a:lvl3pPr marL="539750" indent="-182563" algn="l" defTabSz="914400" rtl="0" eaLnBrk="1" latinLnBrk="0" hangingPunct="1">
        <a:lnSpc>
          <a:spcPct val="120000"/>
        </a:lnSpc>
        <a:spcBef>
          <a:spcPts val="600"/>
        </a:spcBef>
        <a:spcAft>
          <a:spcPts val="0"/>
        </a:spcAft>
        <a:buFont typeface="Arial"/>
        <a:buChar char="•"/>
        <a:defRPr sz="1800" kern="1200">
          <a:solidFill>
            <a:schemeClr val="tx2"/>
          </a:solidFill>
          <a:latin typeface="+mn-lt"/>
          <a:ea typeface="+mn-ea"/>
          <a:cs typeface="+mn-cs"/>
        </a:defRPr>
      </a:lvl3pPr>
      <a:lvl4pPr marL="712788" indent="-173038" algn="l" defTabSz="914400" rtl="0" eaLnBrk="1" latinLnBrk="0" hangingPunct="1">
        <a:lnSpc>
          <a:spcPct val="120000"/>
        </a:lnSpc>
        <a:spcBef>
          <a:spcPts val="600"/>
        </a:spcBef>
        <a:spcAft>
          <a:spcPts val="0"/>
        </a:spcAft>
        <a:buFont typeface="Arial"/>
        <a:buChar char="•"/>
        <a:defRPr sz="1800" kern="1200">
          <a:solidFill>
            <a:schemeClr val="tx2"/>
          </a:solidFill>
          <a:latin typeface="+mn-lt"/>
          <a:ea typeface="+mn-ea"/>
          <a:cs typeface="+mn-cs"/>
        </a:defRPr>
      </a:lvl4pPr>
      <a:lvl5pPr marL="895350" indent="-182563" algn="l" defTabSz="914400" rtl="0" eaLnBrk="1" latinLnBrk="0" hangingPunct="1">
        <a:lnSpc>
          <a:spcPct val="120000"/>
        </a:lnSpc>
        <a:spcBef>
          <a:spcPts val="1200"/>
        </a:spcBef>
        <a:spcAft>
          <a:spcPts val="0"/>
        </a:spcAft>
        <a:buFont typeface="Arial"/>
        <a:buChar char="•"/>
        <a:defRPr sz="1800" kern="1200">
          <a:solidFill>
            <a:schemeClr val="tx2"/>
          </a:solidFill>
          <a:latin typeface="+mn-lt"/>
          <a:ea typeface="+mn-ea"/>
          <a:cs typeface="+mn-cs"/>
        </a:defRPr>
      </a:lvl5pPr>
      <a:lvl6pPr marL="1620000" indent="-270000" algn="l" defTabSz="914400" rtl="0" eaLnBrk="1" latinLnBrk="0" hangingPunct="1">
        <a:lnSpc>
          <a:spcPct val="120000"/>
        </a:lnSpc>
        <a:spcBef>
          <a:spcPts val="1200"/>
        </a:spcBef>
        <a:buFont typeface="Wingdings" pitchFamily="2" charset="2"/>
        <a:buChar char="§"/>
        <a:defRPr sz="1800" kern="1200">
          <a:solidFill>
            <a:schemeClr val="tx2"/>
          </a:solidFill>
          <a:latin typeface="+mn-lt"/>
          <a:ea typeface="+mn-ea"/>
          <a:cs typeface="+mn-cs"/>
        </a:defRPr>
      </a:lvl6pPr>
      <a:lvl7pPr marL="1890000" indent="-270000" algn="l" defTabSz="914400" rtl="0" eaLnBrk="1" latinLnBrk="0" hangingPunct="1">
        <a:lnSpc>
          <a:spcPct val="120000"/>
        </a:lnSpc>
        <a:spcBef>
          <a:spcPts val="1200"/>
        </a:spcBef>
        <a:buFont typeface="Wingdings" pitchFamily="2" charset="2"/>
        <a:buChar char="§"/>
        <a:defRPr sz="1800" kern="1200" baseline="0">
          <a:solidFill>
            <a:schemeClr val="tx2"/>
          </a:solidFill>
          <a:latin typeface="+mn-lt"/>
          <a:ea typeface="+mn-ea"/>
          <a:cs typeface="+mn-cs"/>
        </a:defRPr>
      </a:lvl7pPr>
      <a:lvl8pPr marL="2160000" indent="-270000" algn="l" defTabSz="914400" rtl="0" eaLnBrk="1" latinLnBrk="0" hangingPunct="1">
        <a:lnSpc>
          <a:spcPct val="120000"/>
        </a:lnSpc>
        <a:spcBef>
          <a:spcPts val="1200"/>
        </a:spcBef>
        <a:buFont typeface="Wingdings" pitchFamily="2" charset="2"/>
        <a:buChar char="§"/>
        <a:defRPr sz="1800" kern="1200" baseline="0">
          <a:solidFill>
            <a:schemeClr val="tx2"/>
          </a:solidFill>
          <a:latin typeface="+mn-lt"/>
          <a:ea typeface="+mn-ea"/>
          <a:cs typeface="+mn-cs"/>
        </a:defRPr>
      </a:lvl8pPr>
      <a:lvl9pPr marL="2430000" indent="-270000" algn="l" defTabSz="914400" rtl="0" eaLnBrk="1" latinLnBrk="0" hangingPunct="1">
        <a:lnSpc>
          <a:spcPct val="120000"/>
        </a:lnSpc>
        <a:spcBef>
          <a:spcPts val="1200"/>
        </a:spcBef>
        <a:buFont typeface="Wingdings" pitchFamily="2" charset="2"/>
        <a:buChar char="§"/>
        <a:defRPr sz="1800" kern="1200" baseline="0">
          <a:solidFill>
            <a:schemeClr val="tx2"/>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tertitel 5"/>
          <p:cNvSpPr>
            <a:spLocks noGrp="1"/>
          </p:cNvSpPr>
          <p:nvPr>
            <p:ph type="subTitle" idx="1"/>
          </p:nvPr>
        </p:nvSpPr>
        <p:spPr/>
        <p:txBody>
          <a:bodyPr>
            <a:normAutofit/>
          </a:bodyPr>
          <a:lstStyle/>
          <a:p>
            <a:endParaRPr lang="es-ES_tradnl" dirty="0" smtClean="0"/>
          </a:p>
        </p:txBody>
      </p:sp>
      <p:sp>
        <p:nvSpPr>
          <p:cNvPr id="4" name="Title 3"/>
          <p:cNvSpPr>
            <a:spLocks noGrp="1"/>
          </p:cNvSpPr>
          <p:nvPr>
            <p:ph type="ctrTitle"/>
          </p:nvPr>
        </p:nvSpPr>
        <p:spPr/>
        <p:txBody>
          <a:bodyPr/>
          <a:lstStyle/>
          <a:p>
            <a:r>
              <a:rPr lang="es-ES_tradnl" sz="5400" dirty="0" smtClean="0"/>
              <a:t>VISION ZERO.</a:t>
            </a:r>
            <a:r>
              <a:rPr lang="es-ES_tradnl" dirty="0" smtClean="0"/>
              <a:t/>
            </a:r>
            <a:br>
              <a:rPr lang="es-ES_tradnl" dirty="0" smtClean="0"/>
            </a:br>
            <a:r>
              <a:rPr lang="es-ES_tradnl" dirty="0" smtClean="0"/>
              <a:t>Cero daño – Trabajo Saludable</a:t>
            </a:r>
            <a:endParaRPr lang="es-ES_tradnl" dirty="0"/>
          </a:p>
        </p:txBody>
      </p:sp>
      <p:sp>
        <p:nvSpPr>
          <p:cNvPr id="2" name="Bildplatzhalter 1"/>
          <p:cNvSpPr>
            <a:spLocks noGrp="1"/>
          </p:cNvSpPr>
          <p:nvPr>
            <p:ph type="pic" sz="quarter" idx="11"/>
          </p:nvPr>
        </p:nvSpPr>
        <p:spPr/>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4000" y="1422362"/>
            <a:ext cx="7448400" cy="1591200"/>
          </a:xfrm>
        </p:spPr>
        <p:txBody>
          <a:bodyPr/>
          <a:lstStyle/>
          <a:p>
            <a:r>
              <a:rPr lang="de-DE" sz="3600" dirty="0" smtClean="0"/>
              <a:t>360,000 Familias:</a:t>
            </a:r>
            <a:br>
              <a:rPr lang="de-DE" sz="3600" dirty="0" smtClean="0"/>
            </a:br>
            <a:r>
              <a:rPr lang="de-DE" sz="3600" dirty="0" smtClean="0"/>
              <a:t>Uno falta</a:t>
            </a:r>
            <a:endParaRPr lang="de-DE" sz="3600" dirty="0"/>
          </a:p>
        </p:txBody>
      </p:sp>
    </p:spTree>
    <p:extLst>
      <p:ext uri="{BB962C8B-B14F-4D97-AF65-F5344CB8AC3E}">
        <p14:creationId xmlns:p14="http://schemas.microsoft.com/office/powerpoint/2010/main" val="30969157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4000" y="1422362"/>
            <a:ext cx="7448400" cy="1591200"/>
          </a:xfrm>
        </p:spPr>
        <p:txBody>
          <a:bodyPr/>
          <a:lstStyle/>
          <a:p>
            <a:r>
              <a:rPr lang="de-DE" sz="3600" dirty="0" smtClean="0"/>
              <a:t>3.94% de Perdida </a:t>
            </a:r>
            <a:br>
              <a:rPr lang="de-DE" sz="3600" dirty="0" smtClean="0"/>
            </a:br>
            <a:r>
              <a:rPr lang="de-DE" sz="3600" dirty="0" smtClean="0"/>
              <a:t>anual del PIB</a:t>
            </a:r>
            <a:endParaRPr lang="de-DE" sz="3600" dirty="0"/>
          </a:p>
        </p:txBody>
      </p:sp>
    </p:spTree>
    <p:extLst>
      <p:ext uri="{BB962C8B-B14F-4D97-AF65-F5344CB8AC3E}">
        <p14:creationId xmlns:p14="http://schemas.microsoft.com/office/powerpoint/2010/main" val="13910689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051300" y="1422362"/>
            <a:ext cx="3721100" cy="1591200"/>
          </a:xfrm>
        </p:spPr>
        <p:txBody>
          <a:bodyPr/>
          <a:lstStyle/>
          <a:p>
            <a:r>
              <a:rPr lang="de-DE" sz="9600" dirty="0" smtClean="0"/>
              <a:t>?</a:t>
            </a:r>
            <a:br>
              <a:rPr lang="de-DE" sz="9600" dirty="0" smtClean="0"/>
            </a:br>
            <a:endParaRPr lang="de-DE" sz="9600" dirty="0"/>
          </a:p>
        </p:txBody>
      </p:sp>
    </p:spTree>
    <p:extLst>
      <p:ext uri="{BB962C8B-B14F-4D97-AF65-F5344CB8AC3E}">
        <p14:creationId xmlns:p14="http://schemas.microsoft.com/office/powerpoint/2010/main" val="16155017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5400" dirty="0" smtClean="0"/>
              <a:t>VISION ZERO</a:t>
            </a:r>
            <a:br>
              <a:rPr lang="de-DE" sz="5400" dirty="0" smtClean="0"/>
            </a:br>
            <a:r>
              <a:rPr lang="de-DE" sz="2800" dirty="0"/>
              <a:t>C</a:t>
            </a:r>
            <a:r>
              <a:rPr lang="de-DE" sz="2800" dirty="0" smtClean="0"/>
              <a:t>ERO DAÑO– TRABAJO SALUDABLE</a:t>
            </a:r>
            <a:endParaRPr lang="de-DE" sz="2800" dirty="0"/>
          </a:p>
        </p:txBody>
      </p:sp>
    </p:spTree>
    <p:extLst>
      <p:ext uri="{BB962C8B-B14F-4D97-AF65-F5344CB8AC3E}">
        <p14:creationId xmlns:p14="http://schemas.microsoft.com/office/powerpoint/2010/main" val="11855842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4800" dirty="0" smtClean="0"/>
              <a:t>VISION ZERO.</a:t>
            </a:r>
            <a:r>
              <a:rPr lang="de-DE" dirty="0" smtClean="0"/>
              <a:t/>
            </a:r>
            <a:br>
              <a:rPr lang="de-DE" dirty="0" smtClean="0"/>
            </a:br>
            <a:r>
              <a:rPr lang="de-DE" dirty="0" smtClean="0"/>
              <a:t>CERO DAÑO – TRABAJO SALUDABLE</a:t>
            </a:r>
            <a:endParaRPr lang="de-DE" dirty="0"/>
          </a:p>
        </p:txBody>
      </p:sp>
      <p:sp>
        <p:nvSpPr>
          <p:cNvPr id="3" name="Inhaltsplatzhalter 2"/>
          <p:cNvSpPr>
            <a:spLocks noGrp="1"/>
          </p:cNvSpPr>
          <p:nvPr>
            <p:ph idx="1"/>
          </p:nvPr>
        </p:nvSpPr>
        <p:spPr>
          <a:xfrm>
            <a:off x="324000" y="1990424"/>
            <a:ext cx="8424000" cy="3458061"/>
          </a:xfrm>
        </p:spPr>
        <p:txBody>
          <a:bodyPr/>
          <a:lstStyle/>
          <a:p>
            <a:pPr marL="285750" indent="-285750">
              <a:buFont typeface="Wingdings" panose="05000000000000000000" pitchFamily="2" charset="2"/>
              <a:buChar char="Ø"/>
            </a:pPr>
            <a:r>
              <a:rPr lang="es-ES" sz="2400" dirty="0" smtClean="0"/>
              <a:t>Es </a:t>
            </a:r>
            <a:r>
              <a:rPr lang="es-ES" sz="2400" dirty="0"/>
              <a:t>una ESTRATEGIA DE PREVENCIÓN para un futuro seguro y saludable.</a:t>
            </a:r>
          </a:p>
          <a:p>
            <a:pPr marL="285750" indent="-285750">
              <a:buFont typeface="Wingdings" panose="05000000000000000000" pitchFamily="2" charset="2"/>
              <a:buChar char="Ø"/>
            </a:pPr>
            <a:endParaRPr lang="es-ES" sz="2400" dirty="0"/>
          </a:p>
          <a:p>
            <a:pPr marL="285750" indent="-285750">
              <a:buFont typeface="Wingdings" panose="05000000000000000000" pitchFamily="2" charset="2"/>
              <a:buChar char="Ø"/>
            </a:pPr>
            <a:r>
              <a:rPr lang="es-ES" sz="2400" dirty="0"/>
              <a:t>CADA accidente es prevenible!</a:t>
            </a:r>
          </a:p>
          <a:p>
            <a:pPr marL="285750" indent="-285750">
              <a:buFont typeface="Wingdings" panose="05000000000000000000" pitchFamily="2" charset="2"/>
              <a:buChar char="Ø"/>
            </a:pPr>
            <a:endParaRPr lang="es-ES" sz="2400" dirty="0"/>
          </a:p>
          <a:p>
            <a:pPr marL="285750" indent="-285750">
              <a:buFont typeface="Wingdings" panose="05000000000000000000" pitchFamily="2" charset="2"/>
              <a:buChar char="Ø"/>
            </a:pPr>
            <a:r>
              <a:rPr lang="es-ES" sz="2400" dirty="0"/>
              <a:t>¡NADIE muere en el trabajo!</a:t>
            </a:r>
          </a:p>
          <a:p>
            <a:pPr marL="285750" indent="-285750">
              <a:buFont typeface="Wingdings" panose="05000000000000000000" pitchFamily="2" charset="2"/>
              <a:buChar char="Ø"/>
            </a:pPr>
            <a:endParaRPr lang="es-ES" sz="2400" dirty="0"/>
          </a:p>
          <a:p>
            <a:pPr marL="285750" indent="-285750">
              <a:buFont typeface="Wingdings" panose="05000000000000000000" pitchFamily="2" charset="2"/>
              <a:buChar char="Ø"/>
            </a:pPr>
            <a:r>
              <a:rPr lang="es-ES" sz="2400" dirty="0"/>
              <a:t>¡SIN ENFERMEDADES PROFESIONALES GRAVES, accidentes de trabajo o accidentes de tráfico</a:t>
            </a:r>
            <a:r>
              <a:rPr lang="es-ES" sz="2400" dirty="0" smtClean="0"/>
              <a:t>!</a:t>
            </a:r>
            <a:endParaRPr lang="en-US" sz="2400" dirty="0"/>
          </a:p>
        </p:txBody>
      </p:sp>
      <p:sp>
        <p:nvSpPr>
          <p:cNvPr id="4" name="Datumsplatzhalter 3"/>
          <p:cNvSpPr>
            <a:spLocks noGrp="1"/>
          </p:cNvSpPr>
          <p:nvPr>
            <p:ph type="dt" sz="half" idx="10"/>
          </p:nvPr>
        </p:nvSpPr>
        <p:spPr/>
        <p:txBody>
          <a:bodyPr/>
          <a:lstStyle/>
          <a:p>
            <a:fld id="{B6332C02-9EB4-9B4E-8F33-817404C5797D}" type="datetime1">
              <a:t>9/11/2018</a:t>
            </a:fld>
            <a:endParaRPr lang="de-DE" noProof="0"/>
          </a:p>
        </p:txBody>
      </p:sp>
      <p:sp>
        <p:nvSpPr>
          <p:cNvPr id="5" name="Foliennummernplatzhalter 4"/>
          <p:cNvSpPr>
            <a:spLocks noGrp="1"/>
          </p:cNvSpPr>
          <p:nvPr>
            <p:ph type="sldNum" sz="quarter" idx="11"/>
          </p:nvPr>
        </p:nvSpPr>
        <p:spPr/>
        <p:txBody>
          <a:bodyPr/>
          <a:lstStyle/>
          <a:p>
            <a:fld id="{D94909C6-CC71-4962-A18E-AF0515723D95}" type="slidenum">
              <a:rPr lang="de-DE" noProof="0" smtClean="0"/>
              <a:pPr/>
              <a:t>14</a:t>
            </a:fld>
            <a:endParaRPr lang="de-DE" noProof="0"/>
          </a:p>
        </p:txBody>
      </p:sp>
      <p:sp>
        <p:nvSpPr>
          <p:cNvPr id="6" name="Fußzeilenplatzhalter 5"/>
          <p:cNvSpPr>
            <a:spLocks noGrp="1"/>
          </p:cNvSpPr>
          <p:nvPr>
            <p:ph type="ftr" sz="quarter" idx="12"/>
          </p:nvPr>
        </p:nvSpPr>
        <p:spPr/>
        <p:txBody>
          <a:bodyPr/>
          <a:lstStyle/>
          <a:p>
            <a:r>
              <a:rPr lang="de-DE" noProof="0"/>
              <a:t>Presentation title / Name Speaker</a:t>
            </a:r>
          </a:p>
        </p:txBody>
      </p:sp>
    </p:spTree>
    <p:extLst>
      <p:ext uri="{BB962C8B-B14F-4D97-AF65-F5344CB8AC3E}">
        <p14:creationId xmlns:p14="http://schemas.microsoft.com/office/powerpoint/2010/main" val="30976101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4800" dirty="0" smtClean="0"/>
              <a:t>VISION ZERO.</a:t>
            </a:r>
            <a:r>
              <a:rPr lang="de-DE" dirty="0" smtClean="0"/>
              <a:t/>
            </a:r>
            <a:br>
              <a:rPr lang="de-DE" dirty="0" smtClean="0"/>
            </a:br>
            <a:r>
              <a:rPr lang="de-DE" dirty="0" smtClean="0"/>
              <a:t>CERO DAÑO – TRABAJO SALUDABLE</a:t>
            </a:r>
            <a:endParaRPr lang="de-DE" dirty="0"/>
          </a:p>
        </p:txBody>
      </p:sp>
      <p:sp>
        <p:nvSpPr>
          <p:cNvPr id="3" name="Inhaltsplatzhalter 2"/>
          <p:cNvSpPr>
            <a:spLocks noGrp="1"/>
          </p:cNvSpPr>
          <p:nvPr>
            <p:ph idx="1"/>
          </p:nvPr>
        </p:nvSpPr>
        <p:spPr>
          <a:xfrm>
            <a:off x="324000" y="1990424"/>
            <a:ext cx="8424000" cy="3458061"/>
          </a:xfrm>
        </p:spPr>
        <p:txBody>
          <a:bodyPr/>
          <a:lstStyle/>
          <a:p>
            <a:pPr marL="0" indent="0">
              <a:buNone/>
            </a:pPr>
            <a:r>
              <a:rPr lang="es-ES" sz="2000" dirty="0"/>
              <a:t>“</a:t>
            </a:r>
            <a:r>
              <a:rPr lang="es-ES" sz="2000" dirty="0" err="1"/>
              <a:t>Vision</a:t>
            </a:r>
            <a:r>
              <a:rPr lang="es-ES" sz="2000" dirty="0"/>
              <a:t> Zero” es un enfoque de prevención basado en la </a:t>
            </a:r>
            <a:r>
              <a:rPr lang="es-ES" sz="2000" dirty="0" smtClean="0"/>
              <a:t>transformación que </a:t>
            </a:r>
            <a:r>
              <a:rPr lang="es-ES" sz="2000" dirty="0"/>
              <a:t>integra las tres dimensiones de seguridad, </a:t>
            </a:r>
            <a:r>
              <a:rPr lang="es-ES" sz="2000" dirty="0" smtClean="0"/>
              <a:t>salud y </a:t>
            </a:r>
            <a:r>
              <a:rPr lang="es-ES" sz="2000" dirty="0"/>
              <a:t>bienestar en todos los niveles del </a:t>
            </a:r>
            <a:r>
              <a:rPr lang="es-ES" sz="2000" dirty="0" smtClean="0"/>
              <a:t>trabajo. </a:t>
            </a:r>
          </a:p>
          <a:p>
            <a:pPr marL="0" indent="0">
              <a:buNone/>
            </a:pPr>
            <a:endParaRPr lang="es-ES" sz="2000" dirty="0" smtClean="0"/>
          </a:p>
          <a:p>
            <a:pPr marL="0" indent="0">
              <a:buNone/>
            </a:pPr>
            <a:r>
              <a:rPr lang="es-ES" sz="2000" dirty="0" smtClean="0"/>
              <a:t>El </a:t>
            </a:r>
            <a:r>
              <a:rPr lang="es-ES" sz="2000" dirty="0"/>
              <a:t>concepto </a:t>
            </a:r>
            <a:r>
              <a:rPr lang="es-ES" sz="2000" dirty="0" err="1"/>
              <a:t>Vision</a:t>
            </a:r>
            <a:r>
              <a:rPr lang="es-ES" sz="2000" dirty="0"/>
              <a:t> Zero de la AISS es flexible y adaptable a </a:t>
            </a:r>
            <a:r>
              <a:rPr lang="es-ES" sz="2000" dirty="0" smtClean="0"/>
              <a:t>las prioridades </a:t>
            </a:r>
            <a:r>
              <a:rPr lang="es-ES" sz="2000" dirty="0"/>
              <a:t>específicas en materia de seguridad, salud y </a:t>
            </a:r>
            <a:r>
              <a:rPr lang="es-ES" sz="2000" dirty="0" smtClean="0"/>
              <a:t>bienestar para </a:t>
            </a:r>
            <a:r>
              <a:rPr lang="es-ES" sz="2000" dirty="0"/>
              <a:t>la prevención en cualquier contexto. Gracias a esta </a:t>
            </a:r>
            <a:r>
              <a:rPr lang="es-ES" sz="2000" dirty="0" smtClean="0"/>
              <a:t>flexibilidad, </a:t>
            </a:r>
            <a:r>
              <a:rPr lang="es-ES" sz="2000" dirty="0" err="1" smtClean="0"/>
              <a:t>Vision</a:t>
            </a:r>
            <a:r>
              <a:rPr lang="es-ES" sz="2000" dirty="0" smtClean="0"/>
              <a:t> </a:t>
            </a:r>
            <a:r>
              <a:rPr lang="es-ES" sz="2000" dirty="0"/>
              <a:t>Zero es beneficiosa en cualquier lugar de trabajo, </a:t>
            </a:r>
            <a:r>
              <a:rPr lang="es-ES" sz="2000" dirty="0" smtClean="0"/>
              <a:t>empresa o </a:t>
            </a:r>
            <a:r>
              <a:rPr lang="es-ES" sz="2000" dirty="0"/>
              <a:t>industria, en todas las regiones del mundo.</a:t>
            </a:r>
            <a:endParaRPr lang="fr-FR" sz="2000" dirty="0"/>
          </a:p>
          <a:p>
            <a:endParaRPr lang="de-DE" sz="2000" dirty="0"/>
          </a:p>
        </p:txBody>
      </p:sp>
      <p:sp>
        <p:nvSpPr>
          <p:cNvPr id="4" name="Datumsplatzhalter 3"/>
          <p:cNvSpPr>
            <a:spLocks noGrp="1"/>
          </p:cNvSpPr>
          <p:nvPr>
            <p:ph type="dt" sz="half" idx="10"/>
          </p:nvPr>
        </p:nvSpPr>
        <p:spPr/>
        <p:txBody>
          <a:bodyPr/>
          <a:lstStyle/>
          <a:p>
            <a:fld id="{B6332C02-9EB4-9B4E-8F33-817404C5797D}" type="datetime1">
              <a:t>9/11/2018</a:t>
            </a:fld>
            <a:endParaRPr lang="de-DE" noProof="0"/>
          </a:p>
        </p:txBody>
      </p:sp>
      <p:sp>
        <p:nvSpPr>
          <p:cNvPr id="5" name="Foliennummernplatzhalter 4"/>
          <p:cNvSpPr>
            <a:spLocks noGrp="1"/>
          </p:cNvSpPr>
          <p:nvPr>
            <p:ph type="sldNum" sz="quarter" idx="11"/>
          </p:nvPr>
        </p:nvSpPr>
        <p:spPr/>
        <p:txBody>
          <a:bodyPr/>
          <a:lstStyle/>
          <a:p>
            <a:fld id="{D94909C6-CC71-4962-A18E-AF0515723D95}" type="slidenum">
              <a:rPr lang="de-DE" noProof="0" smtClean="0"/>
              <a:pPr/>
              <a:t>15</a:t>
            </a:fld>
            <a:endParaRPr lang="de-DE" noProof="0"/>
          </a:p>
        </p:txBody>
      </p:sp>
      <p:sp>
        <p:nvSpPr>
          <p:cNvPr id="6" name="Fußzeilenplatzhalter 5"/>
          <p:cNvSpPr>
            <a:spLocks noGrp="1"/>
          </p:cNvSpPr>
          <p:nvPr>
            <p:ph type="ftr" sz="quarter" idx="12"/>
          </p:nvPr>
        </p:nvSpPr>
        <p:spPr/>
        <p:txBody>
          <a:bodyPr/>
          <a:lstStyle/>
          <a:p>
            <a:r>
              <a:rPr lang="de-DE" noProof="0"/>
              <a:t>Presentation title / Name Speaker</a:t>
            </a:r>
          </a:p>
        </p:txBody>
      </p:sp>
    </p:spTree>
    <p:extLst>
      <p:ext uri="{BB962C8B-B14F-4D97-AF65-F5344CB8AC3E}">
        <p14:creationId xmlns:p14="http://schemas.microsoft.com/office/powerpoint/2010/main" val="19000149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4800" dirty="0" smtClean="0"/>
              <a:t>VISION ZERO.</a:t>
            </a:r>
            <a:r>
              <a:rPr lang="de-DE" dirty="0" smtClean="0"/>
              <a:t/>
            </a:r>
            <a:br>
              <a:rPr lang="de-DE" dirty="0" smtClean="0"/>
            </a:br>
            <a:r>
              <a:rPr lang="de-DE" dirty="0" smtClean="0"/>
              <a:t>CERO DAÑO – TRABAJO SALUDABLE</a:t>
            </a:r>
            <a:endParaRPr lang="de-DE" dirty="0"/>
          </a:p>
        </p:txBody>
      </p:sp>
      <p:sp>
        <p:nvSpPr>
          <p:cNvPr id="3" name="Inhaltsplatzhalter 2"/>
          <p:cNvSpPr>
            <a:spLocks noGrp="1"/>
          </p:cNvSpPr>
          <p:nvPr>
            <p:ph idx="1"/>
          </p:nvPr>
        </p:nvSpPr>
        <p:spPr>
          <a:xfrm>
            <a:off x="323999" y="1990424"/>
            <a:ext cx="8177063" cy="3458061"/>
          </a:xfrm>
        </p:spPr>
        <p:txBody>
          <a:bodyPr/>
          <a:lstStyle/>
          <a:p>
            <a:pPr marL="0" indent="0" algn="just">
              <a:buNone/>
            </a:pPr>
            <a:r>
              <a:rPr lang="es-ES" sz="2000" dirty="0"/>
              <a:t>La seguridad y la salud son </a:t>
            </a:r>
            <a:r>
              <a:rPr lang="es-ES" sz="2000" dirty="0" smtClean="0"/>
              <a:t>rentables</a:t>
            </a:r>
          </a:p>
          <a:p>
            <a:pPr marL="0" indent="0" algn="just">
              <a:buNone/>
            </a:pPr>
            <a:endParaRPr lang="es-ES" sz="2000" dirty="0"/>
          </a:p>
          <a:p>
            <a:pPr marL="0" indent="0" algn="just">
              <a:buNone/>
            </a:pPr>
            <a:r>
              <a:rPr lang="es-ES" sz="2000" dirty="0"/>
              <a:t>Además de ser una obligación legal y moral, las condiciones </a:t>
            </a:r>
            <a:r>
              <a:rPr lang="es-ES" sz="2000" dirty="0" smtClean="0"/>
              <a:t>de Trabajo seguras </a:t>
            </a:r>
            <a:r>
              <a:rPr lang="es-ES" sz="2000" dirty="0"/>
              <a:t>y saludables son también rentables. Las </a:t>
            </a:r>
            <a:r>
              <a:rPr lang="es-ES" sz="2000" dirty="0" smtClean="0"/>
              <a:t>inversiones en seguridad </a:t>
            </a:r>
            <a:r>
              <a:rPr lang="es-ES" sz="2000" dirty="0"/>
              <a:t>y salud en el lugar de trabajo evitan el </a:t>
            </a:r>
            <a:r>
              <a:rPr lang="es-ES" sz="2000" dirty="0" smtClean="0"/>
              <a:t>sufrimiento Humano y </a:t>
            </a:r>
            <a:r>
              <a:rPr lang="es-ES" sz="2000" dirty="0"/>
              <a:t>protegen nuestro activo más valioso: nuestra salud </a:t>
            </a:r>
            <a:r>
              <a:rPr lang="es-ES" sz="2000" dirty="0" smtClean="0"/>
              <a:t>y nuestra </a:t>
            </a:r>
            <a:r>
              <a:rPr lang="es-ES" sz="2000" dirty="0"/>
              <a:t>integridad física y psicológica. </a:t>
            </a:r>
            <a:endParaRPr lang="de-DE" sz="2000" dirty="0"/>
          </a:p>
        </p:txBody>
      </p:sp>
      <p:sp>
        <p:nvSpPr>
          <p:cNvPr id="4" name="Datumsplatzhalter 3"/>
          <p:cNvSpPr>
            <a:spLocks noGrp="1"/>
          </p:cNvSpPr>
          <p:nvPr>
            <p:ph type="dt" sz="half" idx="10"/>
          </p:nvPr>
        </p:nvSpPr>
        <p:spPr/>
        <p:txBody>
          <a:bodyPr/>
          <a:lstStyle/>
          <a:p>
            <a:fld id="{B6332C02-9EB4-9B4E-8F33-817404C5797D}" type="datetime1">
              <a:t>9/11/2018</a:t>
            </a:fld>
            <a:endParaRPr lang="de-DE" noProof="0"/>
          </a:p>
        </p:txBody>
      </p:sp>
      <p:sp>
        <p:nvSpPr>
          <p:cNvPr id="5" name="Foliennummernplatzhalter 4"/>
          <p:cNvSpPr>
            <a:spLocks noGrp="1"/>
          </p:cNvSpPr>
          <p:nvPr>
            <p:ph type="sldNum" sz="quarter" idx="11"/>
          </p:nvPr>
        </p:nvSpPr>
        <p:spPr/>
        <p:txBody>
          <a:bodyPr/>
          <a:lstStyle/>
          <a:p>
            <a:fld id="{D94909C6-CC71-4962-A18E-AF0515723D95}" type="slidenum">
              <a:rPr lang="de-DE" noProof="0" smtClean="0"/>
              <a:pPr/>
              <a:t>16</a:t>
            </a:fld>
            <a:endParaRPr lang="de-DE" noProof="0"/>
          </a:p>
        </p:txBody>
      </p:sp>
      <p:sp>
        <p:nvSpPr>
          <p:cNvPr id="6" name="Fußzeilenplatzhalter 5"/>
          <p:cNvSpPr>
            <a:spLocks noGrp="1"/>
          </p:cNvSpPr>
          <p:nvPr>
            <p:ph type="ftr" sz="quarter" idx="12"/>
          </p:nvPr>
        </p:nvSpPr>
        <p:spPr/>
        <p:txBody>
          <a:bodyPr/>
          <a:lstStyle/>
          <a:p>
            <a:r>
              <a:rPr lang="de-DE" noProof="0"/>
              <a:t>Presentation title / Name Speaker</a:t>
            </a:r>
          </a:p>
        </p:txBody>
      </p:sp>
    </p:spTree>
    <p:extLst>
      <p:ext uri="{BB962C8B-B14F-4D97-AF65-F5344CB8AC3E}">
        <p14:creationId xmlns:p14="http://schemas.microsoft.com/office/powerpoint/2010/main" val="21327913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4800" dirty="0" smtClean="0"/>
              <a:t>VISION ZERO.</a:t>
            </a:r>
            <a:r>
              <a:rPr lang="de-DE" dirty="0" smtClean="0"/>
              <a:t/>
            </a:r>
            <a:br>
              <a:rPr lang="de-DE" dirty="0" smtClean="0"/>
            </a:br>
            <a:r>
              <a:rPr lang="de-DE" dirty="0" smtClean="0"/>
              <a:t>CERO DAÑO – TRABAJO SALUDABLE</a:t>
            </a:r>
            <a:endParaRPr lang="de-DE" dirty="0"/>
          </a:p>
        </p:txBody>
      </p:sp>
      <p:sp>
        <p:nvSpPr>
          <p:cNvPr id="3" name="Inhaltsplatzhalter 2"/>
          <p:cNvSpPr>
            <a:spLocks noGrp="1"/>
          </p:cNvSpPr>
          <p:nvPr>
            <p:ph idx="1"/>
          </p:nvPr>
        </p:nvSpPr>
        <p:spPr>
          <a:xfrm>
            <a:off x="351730" y="1976136"/>
            <a:ext cx="7960669" cy="3458061"/>
          </a:xfrm>
        </p:spPr>
        <p:txBody>
          <a:bodyPr/>
          <a:lstStyle/>
          <a:p>
            <a:pPr marL="0" indent="0" algn="just">
              <a:buNone/>
            </a:pPr>
            <a:r>
              <a:rPr lang="es-ES" sz="2000" dirty="0" smtClean="0"/>
              <a:t>La </a:t>
            </a:r>
            <a:r>
              <a:rPr lang="es-ES" sz="2000" dirty="0"/>
              <a:t>seguridad y la salud exigen un liderazgo</a:t>
            </a:r>
          </a:p>
          <a:p>
            <a:pPr marL="0" indent="0" algn="just">
              <a:buNone/>
            </a:pPr>
            <a:endParaRPr lang="es-ES" sz="2000" dirty="0" smtClean="0"/>
          </a:p>
          <a:p>
            <a:pPr marL="0" indent="0" algn="just">
              <a:buNone/>
            </a:pPr>
            <a:r>
              <a:rPr lang="es-ES" sz="2000" dirty="0" smtClean="0"/>
              <a:t>Para </a:t>
            </a:r>
            <a:r>
              <a:rPr lang="es-ES" sz="2000" dirty="0"/>
              <a:t>mejorar la salud y la seguridad en la empresa no </a:t>
            </a:r>
            <a:r>
              <a:rPr lang="es-ES" sz="2000" dirty="0" smtClean="0"/>
              <a:t>necesariamente hay </a:t>
            </a:r>
            <a:r>
              <a:rPr lang="es-ES" sz="2000" dirty="0"/>
              <a:t>que aumentar los gastos. Es más importante que la </a:t>
            </a:r>
            <a:r>
              <a:rPr lang="es-ES" sz="2000" dirty="0" smtClean="0"/>
              <a:t>dirección actúe con </a:t>
            </a:r>
            <a:r>
              <a:rPr lang="es-ES" sz="2000" dirty="0"/>
              <a:t>cautela, dirija coherentemente y cree un clima de </a:t>
            </a:r>
            <a:r>
              <a:rPr lang="es-ES" sz="2000" dirty="0" smtClean="0"/>
              <a:t>confianza y </a:t>
            </a:r>
            <a:r>
              <a:rPr lang="es-ES" sz="2000" dirty="0"/>
              <a:t>comunicación abierta en todos los niveles de la empresa. </a:t>
            </a:r>
            <a:r>
              <a:rPr lang="es-ES" sz="2000" dirty="0" smtClean="0"/>
              <a:t>Para Aplicar la </a:t>
            </a:r>
            <a:r>
              <a:rPr lang="es-ES" sz="2000" dirty="0"/>
              <a:t>estrategia de prevención </a:t>
            </a:r>
            <a:r>
              <a:rPr lang="es-ES" sz="2000" dirty="0" err="1"/>
              <a:t>Vision</a:t>
            </a:r>
            <a:r>
              <a:rPr lang="es-ES" sz="2000" dirty="0"/>
              <a:t> Zero, es necesaria </a:t>
            </a:r>
            <a:r>
              <a:rPr lang="es-ES" sz="2000" dirty="0" smtClean="0"/>
              <a:t>la contribución </a:t>
            </a:r>
            <a:r>
              <a:rPr lang="es-ES" sz="2000" dirty="0"/>
              <a:t>y la participación activa de diversos actores dentro </a:t>
            </a:r>
            <a:r>
              <a:rPr lang="es-ES" sz="2000" dirty="0" smtClean="0"/>
              <a:t>de la </a:t>
            </a:r>
            <a:r>
              <a:rPr lang="es-ES" sz="2000" dirty="0"/>
              <a:t>empresa. </a:t>
            </a:r>
            <a:endParaRPr lang="de-DE" sz="2000" dirty="0"/>
          </a:p>
        </p:txBody>
      </p:sp>
      <p:sp>
        <p:nvSpPr>
          <p:cNvPr id="4" name="Datumsplatzhalter 3"/>
          <p:cNvSpPr>
            <a:spLocks noGrp="1"/>
          </p:cNvSpPr>
          <p:nvPr>
            <p:ph type="dt" sz="half" idx="10"/>
          </p:nvPr>
        </p:nvSpPr>
        <p:spPr/>
        <p:txBody>
          <a:bodyPr/>
          <a:lstStyle/>
          <a:p>
            <a:fld id="{B6332C02-9EB4-9B4E-8F33-817404C5797D}" type="datetime1">
              <a:t>9/11/2018</a:t>
            </a:fld>
            <a:endParaRPr lang="de-DE" noProof="0"/>
          </a:p>
        </p:txBody>
      </p:sp>
      <p:sp>
        <p:nvSpPr>
          <p:cNvPr id="5" name="Foliennummernplatzhalter 4"/>
          <p:cNvSpPr>
            <a:spLocks noGrp="1"/>
          </p:cNvSpPr>
          <p:nvPr>
            <p:ph type="sldNum" sz="quarter" idx="11"/>
          </p:nvPr>
        </p:nvSpPr>
        <p:spPr/>
        <p:txBody>
          <a:bodyPr/>
          <a:lstStyle/>
          <a:p>
            <a:fld id="{D94909C6-CC71-4962-A18E-AF0515723D95}" type="slidenum">
              <a:rPr lang="de-DE" noProof="0" smtClean="0"/>
              <a:pPr/>
              <a:t>17</a:t>
            </a:fld>
            <a:endParaRPr lang="de-DE" noProof="0"/>
          </a:p>
        </p:txBody>
      </p:sp>
      <p:sp>
        <p:nvSpPr>
          <p:cNvPr id="6" name="Fußzeilenplatzhalter 5"/>
          <p:cNvSpPr>
            <a:spLocks noGrp="1"/>
          </p:cNvSpPr>
          <p:nvPr>
            <p:ph type="ftr" sz="quarter" idx="12"/>
          </p:nvPr>
        </p:nvSpPr>
        <p:spPr/>
        <p:txBody>
          <a:bodyPr/>
          <a:lstStyle/>
          <a:p>
            <a:r>
              <a:rPr lang="de-DE" noProof="0"/>
              <a:t>Presentation title / Name Speaker</a:t>
            </a:r>
          </a:p>
        </p:txBody>
      </p:sp>
    </p:spTree>
    <p:extLst>
      <p:ext uri="{BB962C8B-B14F-4D97-AF65-F5344CB8AC3E}">
        <p14:creationId xmlns:p14="http://schemas.microsoft.com/office/powerpoint/2010/main" val="12345549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de-DE" sz="4800" dirty="0" smtClean="0"/>
              <a:t>VISION ZERO.</a:t>
            </a:r>
            <a:r>
              <a:rPr lang="de-DE" dirty="0" smtClean="0"/>
              <a:t/>
            </a:r>
            <a:br>
              <a:rPr lang="de-DE" dirty="0" smtClean="0"/>
            </a:br>
            <a:r>
              <a:rPr lang="de-DE" dirty="0" smtClean="0"/>
              <a:t>CERO DAÑO – TRABAJO SALUDABLE</a:t>
            </a:r>
            <a:endParaRPr lang="de-DE" dirty="0"/>
          </a:p>
        </p:txBody>
      </p:sp>
      <p:sp>
        <p:nvSpPr>
          <p:cNvPr id="3" name="Inhaltsplatzhalter 2"/>
          <p:cNvSpPr>
            <a:spLocks noGrp="1"/>
          </p:cNvSpPr>
          <p:nvPr>
            <p:ph idx="1"/>
          </p:nvPr>
        </p:nvSpPr>
        <p:spPr>
          <a:xfrm>
            <a:off x="351730" y="1976136"/>
            <a:ext cx="7960669" cy="3458061"/>
          </a:xfrm>
        </p:spPr>
        <p:txBody>
          <a:bodyPr/>
          <a:lstStyle/>
          <a:p>
            <a:pPr marL="0" indent="0" algn="ctr">
              <a:buNone/>
            </a:pPr>
            <a:endParaRPr lang="es-ES" sz="2000" dirty="0" smtClean="0"/>
          </a:p>
          <a:p>
            <a:pPr marL="0" indent="0" algn="ctr">
              <a:buNone/>
            </a:pPr>
            <a:r>
              <a:rPr lang="es-ES" sz="4000" dirty="0" smtClean="0"/>
              <a:t>Todo accidente se puede </a:t>
            </a:r>
          </a:p>
          <a:p>
            <a:pPr marL="0" indent="0" algn="ctr">
              <a:buNone/>
            </a:pPr>
            <a:r>
              <a:rPr lang="es-ES" sz="5400" dirty="0" smtClean="0"/>
              <a:t>prevenir</a:t>
            </a:r>
            <a:endParaRPr lang="de-DE" sz="4000" dirty="0"/>
          </a:p>
        </p:txBody>
      </p:sp>
      <p:sp>
        <p:nvSpPr>
          <p:cNvPr id="4" name="Datumsplatzhalter 3"/>
          <p:cNvSpPr>
            <a:spLocks noGrp="1"/>
          </p:cNvSpPr>
          <p:nvPr>
            <p:ph type="dt" sz="half" idx="10"/>
          </p:nvPr>
        </p:nvSpPr>
        <p:spPr/>
        <p:txBody>
          <a:bodyPr/>
          <a:lstStyle/>
          <a:p>
            <a:fld id="{B6332C02-9EB4-9B4E-8F33-817404C5797D}" type="datetime1">
              <a:t>9/11/2018</a:t>
            </a:fld>
            <a:endParaRPr lang="de-DE" noProof="0"/>
          </a:p>
        </p:txBody>
      </p:sp>
      <p:sp>
        <p:nvSpPr>
          <p:cNvPr id="5" name="Foliennummernplatzhalter 4"/>
          <p:cNvSpPr>
            <a:spLocks noGrp="1"/>
          </p:cNvSpPr>
          <p:nvPr>
            <p:ph type="sldNum" sz="quarter" idx="11"/>
          </p:nvPr>
        </p:nvSpPr>
        <p:spPr/>
        <p:txBody>
          <a:bodyPr/>
          <a:lstStyle/>
          <a:p>
            <a:fld id="{D94909C6-CC71-4962-A18E-AF0515723D95}" type="slidenum">
              <a:rPr lang="de-DE" noProof="0" smtClean="0"/>
              <a:pPr/>
              <a:t>18</a:t>
            </a:fld>
            <a:endParaRPr lang="de-DE" noProof="0"/>
          </a:p>
        </p:txBody>
      </p:sp>
      <p:sp>
        <p:nvSpPr>
          <p:cNvPr id="6" name="Fußzeilenplatzhalter 5"/>
          <p:cNvSpPr>
            <a:spLocks noGrp="1"/>
          </p:cNvSpPr>
          <p:nvPr>
            <p:ph type="ftr" sz="quarter" idx="12"/>
          </p:nvPr>
        </p:nvSpPr>
        <p:spPr/>
        <p:txBody>
          <a:bodyPr/>
          <a:lstStyle/>
          <a:p>
            <a:r>
              <a:rPr lang="de-DE" noProof="0"/>
              <a:t>Presentation title / Name Speaker</a:t>
            </a:r>
          </a:p>
        </p:txBody>
      </p:sp>
    </p:spTree>
    <p:extLst>
      <p:ext uri="{BB962C8B-B14F-4D97-AF65-F5344CB8AC3E}">
        <p14:creationId xmlns:p14="http://schemas.microsoft.com/office/powerpoint/2010/main" val="23768234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4000" y="1422362"/>
            <a:ext cx="7448400" cy="1591200"/>
          </a:xfrm>
        </p:spPr>
        <p:txBody>
          <a:bodyPr/>
          <a:lstStyle/>
          <a:p>
            <a:r>
              <a:rPr lang="de-DE" sz="6600" dirty="0" smtClean="0"/>
              <a:t>VISION ZERO.</a:t>
            </a:r>
            <a:r>
              <a:rPr lang="de-DE" sz="4800" dirty="0" smtClean="0"/>
              <a:t/>
            </a:r>
            <a:br>
              <a:rPr lang="de-DE" sz="4800" dirty="0" smtClean="0"/>
            </a:br>
            <a:r>
              <a:rPr lang="de-DE" sz="4000" dirty="0" smtClean="0"/>
              <a:t>IMPLEMENTACION</a:t>
            </a:r>
            <a:endParaRPr lang="de-DE" sz="4000" dirty="0"/>
          </a:p>
        </p:txBody>
      </p:sp>
    </p:spTree>
    <p:extLst>
      <p:ext uri="{BB962C8B-B14F-4D97-AF65-F5344CB8AC3E}">
        <p14:creationId xmlns:p14="http://schemas.microsoft.com/office/powerpoint/2010/main" val="9678913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86678" y="772516"/>
            <a:ext cx="6984000" cy="1589760"/>
          </a:xfrm>
        </p:spPr>
        <p:txBody>
          <a:bodyPr/>
          <a:lstStyle/>
          <a:p>
            <a:r>
              <a:rPr lang="de-DE" sz="3200" dirty="0" smtClean="0"/>
              <a:t>Buen Trabajo para una</a:t>
            </a:r>
            <a:r>
              <a:rPr lang="de-DE" dirty="0" smtClean="0"/>
              <a:t/>
            </a:r>
            <a:br>
              <a:rPr lang="de-DE" dirty="0" smtClean="0"/>
            </a:br>
            <a:r>
              <a:rPr lang="de-DE" sz="6000" dirty="0" smtClean="0"/>
              <a:t>BUENA VIDA</a:t>
            </a:r>
            <a:endParaRPr lang="de-DE" sz="6000" dirty="0"/>
          </a:p>
        </p:txBody>
      </p:sp>
      <p:pic>
        <p:nvPicPr>
          <p:cNvPr id="1026" name="Picture 2" descr="Man Beside Baby and Woman"/>
          <p:cNvPicPr>
            <a:picLocks noChangeAspect="1" noChangeArrowheads="1"/>
          </p:cNvPicPr>
          <p:nvPr/>
        </p:nvPicPr>
        <p:blipFill rotWithShape="1">
          <a:blip r:embed="rId3">
            <a:extLst>
              <a:ext uri="{28A0092B-C50C-407E-A947-70E740481C1C}">
                <a14:useLocalDpi xmlns:a14="http://schemas.microsoft.com/office/drawing/2010/main" val="0"/>
              </a:ext>
            </a:extLst>
          </a:blip>
          <a:srcRect t="7645" b="18548"/>
          <a:stretch/>
        </p:blipFill>
        <p:spPr bwMode="auto">
          <a:xfrm>
            <a:off x="0" y="2362953"/>
            <a:ext cx="9144000" cy="45016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4000" y="1422362"/>
            <a:ext cx="7448400" cy="1591200"/>
          </a:xfrm>
        </p:spPr>
        <p:txBody>
          <a:bodyPr/>
          <a:lstStyle/>
          <a:p>
            <a:r>
              <a:rPr lang="de-DE" sz="6600" dirty="0" smtClean="0"/>
              <a:t>VISION ZERO.</a:t>
            </a:r>
            <a:r>
              <a:rPr lang="de-DE" sz="4800" dirty="0" smtClean="0"/>
              <a:t/>
            </a:r>
            <a:br>
              <a:rPr lang="de-DE" sz="4800" dirty="0" smtClean="0"/>
            </a:br>
            <a:r>
              <a:rPr lang="de-DE" sz="4000" dirty="0" smtClean="0"/>
              <a:t>7 REGLAS DE ORO</a:t>
            </a:r>
            <a:endParaRPr lang="de-DE" sz="4000" dirty="0"/>
          </a:p>
        </p:txBody>
      </p:sp>
    </p:spTree>
    <p:extLst>
      <p:ext uri="{BB962C8B-B14F-4D97-AF65-F5344CB8AC3E}">
        <p14:creationId xmlns:p14="http://schemas.microsoft.com/office/powerpoint/2010/main" val="41923925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Date Placeholder 3"/>
          <p:cNvSpPr>
            <a:spLocks noGrp="1"/>
          </p:cNvSpPr>
          <p:nvPr>
            <p:ph type="dt" sz="half" idx="10"/>
          </p:nvPr>
        </p:nvSpPr>
        <p:spPr/>
        <p:txBody>
          <a:bodyPr/>
          <a:lstStyle/>
          <a:p>
            <a:fld id="{C6F61536-2B44-2040-845A-371AA34360BD}" type="datetime1">
              <a:rPr lang="en-GB" smtClean="0"/>
              <a:t>11/09/2018</a:t>
            </a:fld>
            <a:endParaRPr lang="en-GB" noProof="0"/>
          </a:p>
        </p:txBody>
      </p:sp>
      <p:sp>
        <p:nvSpPr>
          <p:cNvPr id="5" name="Slide Number Placeholder 4"/>
          <p:cNvSpPr>
            <a:spLocks noGrp="1"/>
          </p:cNvSpPr>
          <p:nvPr>
            <p:ph type="sldNum" sz="quarter" idx="11"/>
          </p:nvPr>
        </p:nvSpPr>
        <p:spPr/>
        <p:txBody>
          <a:bodyPr/>
          <a:lstStyle/>
          <a:p>
            <a:fld id="{D94909C6-CC71-4962-A18E-AF0515723D95}" type="slidenum">
              <a:rPr lang="de-DE" noProof="0" smtClean="0"/>
              <a:pPr/>
              <a:t>21</a:t>
            </a:fld>
            <a:endParaRPr lang="de-DE" noProof="0"/>
          </a:p>
        </p:txBody>
      </p:sp>
      <p:sp>
        <p:nvSpPr>
          <p:cNvPr id="6" name="Footer Placeholder 5"/>
          <p:cNvSpPr>
            <a:spLocks noGrp="1"/>
          </p:cNvSpPr>
          <p:nvPr>
            <p:ph type="ftr" sz="quarter" idx="12"/>
          </p:nvPr>
        </p:nvSpPr>
        <p:spPr/>
        <p:txBody>
          <a:bodyPr/>
          <a:lstStyle/>
          <a:p>
            <a:r>
              <a:rPr lang="de-DE" noProof="0" smtClean="0"/>
              <a:t>Presentation title / Name Speaker</a:t>
            </a:r>
            <a:endParaRPr lang="de-DE" noProof="0"/>
          </a:p>
        </p:txBody>
      </p:sp>
      <p:pic>
        <p:nvPicPr>
          <p:cNvPr id="8" name="Imagen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1054" y="1922028"/>
            <a:ext cx="3839651" cy="3835835"/>
          </a:xfrm>
          <a:prstGeom prst="rect">
            <a:avLst/>
          </a:prstGeom>
        </p:spPr>
      </p:pic>
    </p:spTree>
    <p:extLst>
      <p:ext uri="{BB962C8B-B14F-4D97-AF65-F5344CB8AC3E}">
        <p14:creationId xmlns:p14="http://schemas.microsoft.com/office/powerpoint/2010/main" val="37231756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B6332C02-9EB4-9B4E-8F33-817404C5797D}" type="datetime1">
              <a:t>9/11/2018</a:t>
            </a:fld>
            <a:endParaRPr lang="de-DE" noProof="0"/>
          </a:p>
        </p:txBody>
      </p:sp>
      <p:sp>
        <p:nvSpPr>
          <p:cNvPr id="5" name="Foliennummernplatzhalter 4"/>
          <p:cNvSpPr>
            <a:spLocks noGrp="1"/>
          </p:cNvSpPr>
          <p:nvPr>
            <p:ph type="sldNum" sz="quarter" idx="11"/>
          </p:nvPr>
        </p:nvSpPr>
        <p:spPr/>
        <p:txBody>
          <a:bodyPr/>
          <a:lstStyle/>
          <a:p>
            <a:fld id="{D94909C6-CC71-4962-A18E-AF0515723D95}" type="slidenum">
              <a:rPr lang="de-DE" noProof="0" smtClean="0"/>
              <a:pPr/>
              <a:t>22</a:t>
            </a:fld>
            <a:endParaRPr lang="de-DE" noProof="0"/>
          </a:p>
        </p:txBody>
      </p:sp>
      <p:sp>
        <p:nvSpPr>
          <p:cNvPr id="6" name="Fußzeilenplatzhalter 5"/>
          <p:cNvSpPr>
            <a:spLocks noGrp="1"/>
          </p:cNvSpPr>
          <p:nvPr>
            <p:ph type="ftr" sz="quarter" idx="12"/>
          </p:nvPr>
        </p:nvSpPr>
        <p:spPr/>
        <p:txBody>
          <a:bodyPr/>
          <a:lstStyle/>
          <a:p>
            <a:r>
              <a:rPr lang="de-DE" noProof="0"/>
              <a:t>Presentation title / Name Speaker</a:t>
            </a:r>
          </a:p>
        </p:txBody>
      </p:sp>
      <p:pic>
        <p:nvPicPr>
          <p:cNvPr id="9" name="Grafi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28166" y="649702"/>
            <a:ext cx="6623353" cy="581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uppieren 1"/>
          <p:cNvGrpSpPr>
            <a:grpSpLocks/>
          </p:cNvGrpSpPr>
          <p:nvPr/>
        </p:nvGrpSpPr>
        <p:grpSpPr bwMode="auto">
          <a:xfrm>
            <a:off x="4881085" y="787308"/>
            <a:ext cx="954157" cy="1978325"/>
            <a:chOff x="-8434227" y="7337666"/>
            <a:chExt cx="3428764" cy="2804557"/>
          </a:xfrm>
        </p:grpSpPr>
        <p:sp>
          <p:nvSpPr>
            <p:cNvPr id="11" name="Textfeld 21"/>
            <p:cNvSpPr txBox="1">
              <a:spLocks noChangeArrowheads="1"/>
            </p:cNvSpPr>
            <p:nvPr/>
          </p:nvSpPr>
          <p:spPr bwMode="auto">
            <a:xfrm rot="18856973">
              <a:off x="-7246855" y="7900831"/>
              <a:ext cx="2160194" cy="232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spcBef>
                  <a:spcPct val="0"/>
                </a:spcBef>
                <a:spcAft>
                  <a:spcPct val="0"/>
                </a:spcAft>
                <a:defRPr/>
              </a:pPr>
              <a:r>
                <a:rPr lang="es-ES" dirty="0">
                  <a:solidFill>
                    <a:srgbClr val="FFFFFF"/>
                  </a:solidFill>
                  <a:ea typeface="MS PGothic" panose="020B0600070205080204" pitchFamily="34" charset="-128"/>
                  <a:cs typeface="Arial" panose="020B0604020202020204" pitchFamily="34" charset="0"/>
                </a:rPr>
                <a:t>Asumir el liderazgo</a:t>
              </a:r>
              <a:endParaRPr lang="de-DE" altLang="de-DE" dirty="0">
                <a:solidFill>
                  <a:srgbClr val="FFFFFF"/>
                </a:solidFill>
                <a:ea typeface="MS PGothic" panose="020B0600070205080204" pitchFamily="34" charset="-128"/>
                <a:cs typeface="Arial" panose="020B0604020202020204" pitchFamily="34" charset="0"/>
              </a:endParaRPr>
            </a:p>
          </p:txBody>
        </p:sp>
        <p:sp>
          <p:nvSpPr>
            <p:cNvPr id="12" name="Textfeld 22"/>
            <p:cNvSpPr txBox="1">
              <a:spLocks noChangeArrowheads="1"/>
            </p:cNvSpPr>
            <p:nvPr/>
          </p:nvSpPr>
          <p:spPr bwMode="auto">
            <a:xfrm>
              <a:off x="-8434227" y="7337666"/>
              <a:ext cx="1971208" cy="1243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defRPr/>
              </a:pPr>
              <a:r>
                <a:rPr lang="de-DE" altLang="de-DE" sz="5102" b="1" dirty="0">
                  <a:solidFill>
                    <a:srgbClr val="FFFFFF"/>
                  </a:solidFill>
                  <a:ea typeface="MS PGothic" panose="020B0600070205080204" pitchFamily="34" charset="-128"/>
                  <a:cs typeface="Arial" panose="020B0604020202020204" pitchFamily="34" charset="0"/>
                </a:rPr>
                <a:t>1</a:t>
              </a:r>
            </a:p>
          </p:txBody>
        </p:sp>
      </p:grpSp>
      <p:sp>
        <p:nvSpPr>
          <p:cNvPr id="13" name="Textfeld 46"/>
          <p:cNvSpPr txBox="1">
            <a:spLocks noChangeArrowheads="1"/>
          </p:cNvSpPr>
          <p:nvPr/>
        </p:nvSpPr>
        <p:spPr bwMode="auto">
          <a:xfrm rot="363121">
            <a:off x="5531485" y="3049787"/>
            <a:ext cx="21341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spcBef>
                <a:spcPct val="0"/>
              </a:spcBef>
              <a:spcAft>
                <a:spcPct val="0"/>
              </a:spcAft>
              <a:defRPr/>
            </a:pPr>
            <a:r>
              <a:rPr lang="es-CO" dirty="0">
                <a:solidFill>
                  <a:srgbClr val="FFFFFF"/>
                </a:solidFill>
                <a:ea typeface="MS PGothic" panose="020B0600070205080204" pitchFamily="34" charset="-128"/>
                <a:cs typeface="Arial" panose="020B0604020202020204" pitchFamily="34" charset="0"/>
              </a:rPr>
              <a:t>Identificar los peligros</a:t>
            </a:r>
            <a:endParaRPr lang="de-DE" altLang="de-DE" dirty="0">
              <a:solidFill>
                <a:srgbClr val="FFFFFF"/>
              </a:solidFill>
              <a:ea typeface="MS PGothic" panose="020B0600070205080204" pitchFamily="34" charset="-128"/>
              <a:cs typeface="Arial" panose="020B0604020202020204" pitchFamily="34" charset="0"/>
            </a:endParaRPr>
          </a:p>
        </p:txBody>
      </p:sp>
      <p:grpSp>
        <p:nvGrpSpPr>
          <p:cNvPr id="14" name="Gruppieren 48"/>
          <p:cNvGrpSpPr>
            <a:grpSpLocks/>
          </p:cNvGrpSpPr>
          <p:nvPr/>
        </p:nvGrpSpPr>
        <p:grpSpPr bwMode="auto">
          <a:xfrm>
            <a:off x="5519317" y="4113922"/>
            <a:ext cx="1312438" cy="1639781"/>
            <a:chOff x="-4805873" y="10708865"/>
            <a:chExt cx="2041838" cy="1808995"/>
          </a:xfrm>
        </p:grpSpPr>
        <p:sp>
          <p:nvSpPr>
            <p:cNvPr id="15" name="Textfeld 50"/>
            <p:cNvSpPr txBox="1">
              <a:spLocks noChangeArrowheads="1"/>
            </p:cNvSpPr>
            <p:nvPr/>
          </p:nvSpPr>
          <p:spPr bwMode="auto">
            <a:xfrm rot="3286846">
              <a:off x="-5207603" y="11110595"/>
              <a:ext cx="1808995" cy="1005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spcBef>
                  <a:spcPct val="0"/>
                </a:spcBef>
                <a:spcAft>
                  <a:spcPct val="0"/>
                </a:spcAft>
                <a:defRPr/>
              </a:pPr>
              <a:r>
                <a:rPr lang="de-DE" altLang="de-DE" dirty="0">
                  <a:solidFill>
                    <a:srgbClr val="FFFFFF"/>
                  </a:solidFill>
                  <a:ea typeface="MS PGothic" panose="020B0600070205080204" pitchFamily="34" charset="-128"/>
                  <a:cs typeface="Arial" panose="020B0604020202020204" pitchFamily="34" charset="0"/>
                </a:rPr>
                <a:t>Definir las metas</a:t>
              </a:r>
            </a:p>
          </p:txBody>
        </p:sp>
        <p:sp>
          <p:nvSpPr>
            <p:cNvPr id="16" name="Textfeld 51"/>
            <p:cNvSpPr txBox="1">
              <a:spLocks noChangeArrowheads="1"/>
            </p:cNvSpPr>
            <p:nvPr/>
          </p:nvSpPr>
          <p:spPr bwMode="auto">
            <a:xfrm>
              <a:off x="-3617444" y="10911359"/>
              <a:ext cx="853409" cy="968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defRPr/>
              </a:pPr>
              <a:r>
                <a:rPr lang="de-DE" altLang="de-DE" sz="5102" b="1" dirty="0">
                  <a:solidFill>
                    <a:srgbClr val="FFFFFF"/>
                  </a:solidFill>
                  <a:ea typeface="MS PGothic" panose="020B0600070205080204" pitchFamily="34" charset="-128"/>
                  <a:cs typeface="Arial" panose="020B0604020202020204" pitchFamily="34" charset="0"/>
                </a:rPr>
                <a:t>3</a:t>
              </a:r>
            </a:p>
          </p:txBody>
        </p:sp>
      </p:grpSp>
      <p:grpSp>
        <p:nvGrpSpPr>
          <p:cNvPr id="17" name="Gruppieren 52"/>
          <p:cNvGrpSpPr>
            <a:grpSpLocks/>
          </p:cNvGrpSpPr>
          <p:nvPr/>
        </p:nvGrpSpPr>
        <p:grpSpPr bwMode="auto">
          <a:xfrm>
            <a:off x="3857896" y="4558352"/>
            <a:ext cx="1204645" cy="1813317"/>
            <a:chOff x="5065280" y="6911881"/>
            <a:chExt cx="1875485" cy="1998952"/>
          </a:xfrm>
        </p:grpSpPr>
        <p:sp>
          <p:nvSpPr>
            <p:cNvPr id="18" name="Textfeld 54"/>
            <p:cNvSpPr txBox="1">
              <a:spLocks noChangeArrowheads="1"/>
            </p:cNvSpPr>
            <p:nvPr/>
          </p:nvSpPr>
          <p:spPr bwMode="auto">
            <a:xfrm rot="17164365">
              <a:off x="4784561" y="7192600"/>
              <a:ext cx="1998952" cy="143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de-DE" altLang="de-DE" dirty="0" smtClean="0">
                  <a:solidFill>
                    <a:srgbClr val="FFFFFF"/>
                  </a:solidFill>
                  <a:ea typeface="MS PGothic" panose="020B0600070205080204" pitchFamily="34" charset="-128"/>
                  <a:cs typeface="Arial" panose="020B0604020202020204" pitchFamily="34" charset="0"/>
                </a:rPr>
                <a:t>Garantizar un</a:t>
              </a:r>
            </a:p>
            <a:p>
              <a:pPr eaLnBrk="0" fontAlgn="base" hangingPunct="0">
                <a:spcBef>
                  <a:spcPct val="0"/>
                </a:spcBef>
                <a:spcAft>
                  <a:spcPct val="0"/>
                </a:spcAft>
              </a:pPr>
              <a:r>
                <a:rPr lang="de-DE" altLang="de-DE" dirty="0">
                  <a:solidFill>
                    <a:srgbClr val="FFFFFF"/>
                  </a:solidFill>
                  <a:ea typeface="MS PGothic" panose="020B0600070205080204" pitchFamily="34" charset="-128"/>
                  <a:cs typeface="Arial" panose="020B0604020202020204" pitchFamily="34" charset="0"/>
                </a:rPr>
                <a:t>sistema seguro </a:t>
              </a:r>
              <a:endParaRPr lang="de-DE" altLang="de-DE" dirty="0" smtClean="0">
                <a:solidFill>
                  <a:srgbClr val="FFFFFF"/>
                </a:solidFill>
                <a:ea typeface="MS PGothic" panose="020B0600070205080204" pitchFamily="34" charset="-128"/>
                <a:cs typeface="Arial" panose="020B0604020202020204" pitchFamily="34" charset="0"/>
              </a:endParaRPr>
            </a:p>
            <a:p>
              <a:pPr eaLnBrk="0" fontAlgn="base" hangingPunct="0">
                <a:spcBef>
                  <a:spcPct val="0"/>
                </a:spcBef>
                <a:spcAft>
                  <a:spcPct val="0"/>
                </a:spcAft>
              </a:pPr>
              <a:r>
                <a:rPr lang="de-DE" altLang="de-DE" dirty="0" smtClean="0">
                  <a:solidFill>
                    <a:srgbClr val="FFFFFF"/>
                  </a:solidFill>
                  <a:ea typeface="MS PGothic" panose="020B0600070205080204" pitchFamily="34" charset="-128"/>
                  <a:cs typeface="Arial" panose="020B0604020202020204" pitchFamily="34" charset="0"/>
                </a:rPr>
                <a:t>y saludable</a:t>
              </a:r>
              <a:endParaRPr lang="de-DE" altLang="de-DE" dirty="0">
                <a:solidFill>
                  <a:srgbClr val="FFFFFF"/>
                </a:solidFill>
                <a:ea typeface="MS PGothic" panose="020B0600070205080204" pitchFamily="34" charset="-128"/>
                <a:cs typeface="Arial" panose="020B0604020202020204" pitchFamily="34" charset="0"/>
              </a:endParaRPr>
            </a:p>
          </p:txBody>
        </p:sp>
        <p:sp>
          <p:nvSpPr>
            <p:cNvPr id="19" name="Textfeld 55"/>
            <p:cNvSpPr txBox="1">
              <a:spLocks noChangeArrowheads="1"/>
            </p:cNvSpPr>
            <p:nvPr/>
          </p:nvSpPr>
          <p:spPr bwMode="auto">
            <a:xfrm>
              <a:off x="6086745" y="7875755"/>
              <a:ext cx="854020" cy="967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defRPr/>
              </a:pPr>
              <a:r>
                <a:rPr lang="de-DE" altLang="de-DE" sz="5102" b="1" dirty="0">
                  <a:solidFill>
                    <a:srgbClr val="FFFFFF"/>
                  </a:solidFill>
                  <a:ea typeface="MS PGothic" panose="020B0600070205080204" pitchFamily="34" charset="-128"/>
                  <a:cs typeface="Arial" panose="020B0604020202020204" pitchFamily="34" charset="0"/>
                </a:rPr>
                <a:t>4</a:t>
              </a:r>
            </a:p>
          </p:txBody>
        </p:sp>
      </p:grpSp>
      <p:grpSp>
        <p:nvGrpSpPr>
          <p:cNvPr id="20" name="Gruppieren 56"/>
          <p:cNvGrpSpPr>
            <a:grpSpLocks/>
          </p:cNvGrpSpPr>
          <p:nvPr/>
        </p:nvGrpSpPr>
        <p:grpSpPr bwMode="auto">
          <a:xfrm>
            <a:off x="2169465" y="4109036"/>
            <a:ext cx="1629615" cy="1674618"/>
            <a:chOff x="4846644" y="8896672"/>
            <a:chExt cx="2542287" cy="1846327"/>
          </a:xfrm>
        </p:grpSpPr>
        <p:sp>
          <p:nvSpPr>
            <p:cNvPr id="21" name="Textfeld 58"/>
            <p:cNvSpPr txBox="1">
              <a:spLocks noChangeArrowheads="1"/>
            </p:cNvSpPr>
            <p:nvPr/>
          </p:nvSpPr>
          <p:spPr bwMode="auto">
            <a:xfrm rot="20391845">
              <a:off x="4846644" y="8896672"/>
              <a:ext cx="2542287" cy="1018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spcBef>
                  <a:spcPct val="0"/>
                </a:spcBef>
                <a:spcAft>
                  <a:spcPct val="0"/>
                </a:spcAft>
              </a:pPr>
              <a:r>
                <a:rPr lang="de-DE" altLang="de-DE" dirty="0">
                  <a:solidFill>
                    <a:srgbClr val="FFFFFF"/>
                  </a:solidFill>
                  <a:ea typeface="MS PGothic" panose="020B0600070205080204" pitchFamily="34" charset="-128"/>
                  <a:cs typeface="Arial" panose="020B0604020202020204" pitchFamily="34" charset="0"/>
                </a:rPr>
                <a:t>Asegurar la seguridad tecnológica</a:t>
              </a:r>
            </a:p>
          </p:txBody>
        </p:sp>
        <p:sp>
          <p:nvSpPr>
            <p:cNvPr id="22" name="Textfeld 59"/>
            <p:cNvSpPr txBox="1">
              <a:spLocks noChangeArrowheads="1"/>
            </p:cNvSpPr>
            <p:nvPr/>
          </p:nvSpPr>
          <p:spPr bwMode="auto">
            <a:xfrm>
              <a:off x="5430836" y="9775541"/>
              <a:ext cx="855764" cy="96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defRPr/>
              </a:pPr>
              <a:r>
                <a:rPr lang="de-DE" altLang="de-DE" sz="5102" b="1" dirty="0">
                  <a:solidFill>
                    <a:srgbClr val="FFFFFF"/>
                  </a:solidFill>
                  <a:ea typeface="MS PGothic" panose="020B0600070205080204" pitchFamily="34" charset="-128"/>
                  <a:cs typeface="Arial" panose="020B0604020202020204" pitchFamily="34" charset="0"/>
                </a:rPr>
                <a:t>5</a:t>
              </a:r>
            </a:p>
          </p:txBody>
        </p:sp>
      </p:grpSp>
      <p:grpSp>
        <p:nvGrpSpPr>
          <p:cNvPr id="23" name="Gruppieren 60"/>
          <p:cNvGrpSpPr>
            <a:grpSpLocks/>
          </p:cNvGrpSpPr>
          <p:nvPr/>
        </p:nvGrpSpPr>
        <p:grpSpPr bwMode="auto">
          <a:xfrm>
            <a:off x="1786067" y="2498360"/>
            <a:ext cx="1819947" cy="1186140"/>
            <a:chOff x="3552380" y="9382082"/>
            <a:chExt cx="2840711" cy="1308170"/>
          </a:xfrm>
        </p:grpSpPr>
        <p:sp>
          <p:nvSpPr>
            <p:cNvPr id="24" name="Textfeld 62"/>
            <p:cNvSpPr txBox="1">
              <a:spLocks noChangeArrowheads="1"/>
            </p:cNvSpPr>
            <p:nvPr/>
          </p:nvSpPr>
          <p:spPr bwMode="auto">
            <a:xfrm rot="1710218">
              <a:off x="3762895" y="9382082"/>
              <a:ext cx="2630196" cy="7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defRPr/>
              </a:pPr>
              <a:r>
                <a:rPr lang="de-DE" altLang="de-DE" dirty="0">
                  <a:solidFill>
                    <a:srgbClr val="FFFFFF"/>
                  </a:solidFill>
                  <a:ea typeface="MS PGothic" panose="020B0600070205080204" pitchFamily="34" charset="-128"/>
                  <a:cs typeface="Arial" panose="020B0604020202020204" pitchFamily="34" charset="0"/>
                </a:rPr>
                <a:t>Mejorar las </a:t>
              </a:r>
            </a:p>
            <a:p>
              <a:pPr eaLnBrk="0" fontAlgn="base" hangingPunct="0">
                <a:spcBef>
                  <a:spcPct val="0"/>
                </a:spcBef>
                <a:spcAft>
                  <a:spcPct val="0"/>
                </a:spcAft>
                <a:defRPr/>
              </a:pPr>
              <a:r>
                <a:rPr lang="de-DE" altLang="de-DE" dirty="0">
                  <a:solidFill>
                    <a:srgbClr val="FFFFFF"/>
                  </a:solidFill>
                  <a:ea typeface="MS PGothic" panose="020B0600070205080204" pitchFamily="34" charset="-128"/>
                  <a:cs typeface="Arial" panose="020B0604020202020204" pitchFamily="34" charset="0"/>
                </a:rPr>
                <a:t>cualificacioens</a:t>
              </a:r>
            </a:p>
          </p:txBody>
        </p:sp>
        <p:sp>
          <p:nvSpPr>
            <p:cNvPr id="25" name="Textfeld 63"/>
            <p:cNvSpPr txBox="1">
              <a:spLocks noChangeArrowheads="1"/>
            </p:cNvSpPr>
            <p:nvPr/>
          </p:nvSpPr>
          <p:spPr bwMode="auto">
            <a:xfrm>
              <a:off x="3552380" y="9722491"/>
              <a:ext cx="856216" cy="967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defRPr/>
              </a:pPr>
              <a:r>
                <a:rPr lang="de-DE" altLang="de-DE" sz="5102" b="1" dirty="0">
                  <a:solidFill>
                    <a:srgbClr val="FFFFFF"/>
                  </a:solidFill>
                  <a:ea typeface="MS PGothic" panose="020B0600070205080204" pitchFamily="34" charset="-128"/>
                  <a:cs typeface="Arial" panose="020B0604020202020204" pitchFamily="34" charset="0"/>
                </a:rPr>
                <a:t>6</a:t>
              </a:r>
            </a:p>
          </p:txBody>
        </p:sp>
      </p:grpSp>
      <p:grpSp>
        <p:nvGrpSpPr>
          <p:cNvPr id="26" name="Gruppieren 64"/>
          <p:cNvGrpSpPr>
            <a:grpSpLocks/>
          </p:cNvGrpSpPr>
          <p:nvPr/>
        </p:nvGrpSpPr>
        <p:grpSpPr bwMode="auto">
          <a:xfrm>
            <a:off x="3217414" y="721596"/>
            <a:ext cx="875972" cy="2121994"/>
            <a:chOff x="5937265" y="9914114"/>
            <a:chExt cx="1369162" cy="2342930"/>
          </a:xfrm>
        </p:grpSpPr>
        <p:sp>
          <p:nvSpPr>
            <p:cNvPr id="27" name="Textfeld 66"/>
            <p:cNvSpPr txBox="1">
              <a:spLocks noChangeArrowheads="1"/>
            </p:cNvSpPr>
            <p:nvPr/>
          </p:nvSpPr>
          <p:spPr bwMode="auto">
            <a:xfrm rot="2779830">
              <a:off x="5397609" y="10707160"/>
              <a:ext cx="2089540" cy="1010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0" fontAlgn="base" hangingPunct="0">
                <a:spcBef>
                  <a:spcPct val="0"/>
                </a:spcBef>
                <a:spcAft>
                  <a:spcPct val="0"/>
                </a:spcAft>
                <a:defRPr/>
              </a:pPr>
              <a:r>
                <a:rPr lang="de-DE" altLang="de-DE" dirty="0">
                  <a:solidFill>
                    <a:srgbClr val="FFFFFF"/>
                  </a:solidFill>
                  <a:ea typeface="MS PGothic" panose="020B0600070205080204" pitchFamily="34" charset="-128"/>
                  <a:cs typeface="Arial" panose="020B0604020202020204" pitchFamily="34" charset="0"/>
                </a:rPr>
                <a:t>Invertir en</a:t>
              </a:r>
            </a:p>
            <a:p>
              <a:pPr eaLnBrk="0" fontAlgn="base" hangingPunct="0">
                <a:spcBef>
                  <a:spcPct val="0"/>
                </a:spcBef>
                <a:spcAft>
                  <a:spcPct val="0"/>
                </a:spcAft>
                <a:defRPr/>
              </a:pPr>
              <a:r>
                <a:rPr lang="de-DE" altLang="de-DE" dirty="0">
                  <a:solidFill>
                    <a:srgbClr val="FFFFFF"/>
                  </a:solidFill>
                  <a:ea typeface="MS PGothic" panose="020B0600070205080204" pitchFamily="34" charset="-128"/>
                  <a:cs typeface="Arial" panose="020B0604020202020204" pitchFamily="34" charset="0"/>
                </a:rPr>
                <a:t>las personas</a:t>
              </a:r>
            </a:p>
          </p:txBody>
        </p:sp>
        <p:sp>
          <p:nvSpPr>
            <p:cNvPr id="28" name="Textfeld 67"/>
            <p:cNvSpPr txBox="1">
              <a:spLocks noChangeArrowheads="1"/>
            </p:cNvSpPr>
            <p:nvPr/>
          </p:nvSpPr>
          <p:spPr bwMode="auto">
            <a:xfrm>
              <a:off x="6449034" y="9914114"/>
              <a:ext cx="857393" cy="968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defRPr/>
              </a:pPr>
              <a:r>
                <a:rPr lang="de-DE" altLang="de-DE" sz="5102" b="1" dirty="0">
                  <a:solidFill>
                    <a:srgbClr val="FFFFFF"/>
                  </a:solidFill>
                  <a:ea typeface="MS PGothic" panose="020B0600070205080204" pitchFamily="34" charset="-128"/>
                  <a:cs typeface="Arial" panose="020B0604020202020204" pitchFamily="34" charset="0"/>
                </a:rPr>
                <a:t>7</a:t>
              </a:r>
            </a:p>
          </p:txBody>
        </p:sp>
      </p:grpSp>
      <p:sp>
        <p:nvSpPr>
          <p:cNvPr id="29" name="Textfeld 47"/>
          <p:cNvSpPr txBox="1">
            <a:spLocks noChangeArrowheads="1"/>
          </p:cNvSpPr>
          <p:nvPr/>
        </p:nvSpPr>
        <p:spPr bwMode="auto">
          <a:xfrm>
            <a:off x="6520731" y="2252763"/>
            <a:ext cx="548548" cy="877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defRPr/>
            </a:pPr>
            <a:r>
              <a:rPr lang="de-DE" altLang="de-DE" sz="5102" b="1" dirty="0">
                <a:solidFill>
                  <a:srgbClr val="FFFFFF"/>
                </a:solidFill>
                <a:ea typeface="MS PGothic" panose="020B0600070205080204" pitchFamily="34" charset="-128"/>
                <a:cs typeface="Arial" panose="020B0604020202020204" pitchFamily="34" charset="0"/>
              </a:rPr>
              <a:t>2</a:t>
            </a:r>
          </a:p>
        </p:txBody>
      </p:sp>
    </p:spTree>
    <p:extLst>
      <p:ext uri="{BB962C8B-B14F-4D97-AF65-F5344CB8AC3E}">
        <p14:creationId xmlns:p14="http://schemas.microsoft.com/office/powerpoint/2010/main" val="2499980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14600" y="913064"/>
            <a:ext cx="6984000" cy="1589760"/>
          </a:xfrm>
        </p:spPr>
        <p:txBody>
          <a:bodyPr>
            <a:noAutofit/>
          </a:bodyPr>
          <a:lstStyle/>
          <a:p>
            <a:r>
              <a:rPr lang="es-ES" sz="4400" dirty="0"/>
              <a:t>Asumir el liderazgo </a:t>
            </a:r>
            <a:r>
              <a:rPr lang="es-ES" sz="4400" dirty="0" smtClean="0"/>
              <a:t/>
            </a:r>
            <a:br>
              <a:rPr lang="es-ES" sz="4400" dirty="0" smtClean="0"/>
            </a:br>
            <a:r>
              <a:rPr lang="es-ES" sz="3600" dirty="0" smtClean="0"/>
              <a:t>– </a:t>
            </a:r>
            <a:r>
              <a:rPr lang="es-ES" sz="3600" dirty="0"/>
              <a:t>demostrar el compromiso</a:t>
            </a:r>
            <a:endParaRPr lang="de-DE" sz="36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82" t="17291" r="204" b="20090"/>
          <a:stretch/>
        </p:blipFill>
        <p:spPr>
          <a:xfrm>
            <a:off x="-101600" y="3028119"/>
            <a:ext cx="9245600" cy="3829881"/>
          </a:xfrm>
          <a:prstGeom prst="rect">
            <a:avLst/>
          </a:prstGeom>
        </p:spPr>
      </p:pic>
      <p:sp>
        <p:nvSpPr>
          <p:cNvPr id="5" name="Rectangle 4"/>
          <p:cNvSpPr/>
          <p:nvPr/>
        </p:nvSpPr>
        <p:spPr>
          <a:xfrm>
            <a:off x="204167" y="913064"/>
            <a:ext cx="1002334" cy="1446550"/>
          </a:xfrm>
          <a:prstGeom prst="rect">
            <a:avLst/>
          </a:prstGeom>
          <a:noFill/>
        </p:spPr>
        <p:txBody>
          <a:bodyPr wrap="square" lIns="91440" tIns="45720" rIns="91440" bIns="45720">
            <a:spAutoFit/>
          </a:bodyPr>
          <a:lstStyle/>
          <a:p>
            <a:pPr algn="ctr"/>
            <a:r>
              <a:rPr lang="en-US" sz="8800" b="0" cap="none" spc="0" dirty="0" smtClean="0">
                <a:ln w="0"/>
                <a:solidFill>
                  <a:schemeClr val="tx1"/>
                </a:solidFill>
                <a:effectLst>
                  <a:outerShdw blurRad="38100" dist="19050" dir="2700000" algn="tl" rotWithShape="0">
                    <a:schemeClr val="dk1">
                      <a:alpha val="40000"/>
                    </a:schemeClr>
                  </a:outerShdw>
                </a:effectLst>
                <a:latin typeface="+mj-lt"/>
              </a:rPr>
              <a:t>1</a:t>
            </a:r>
            <a:endParaRPr lang="en-US" sz="8800" b="0" cap="none" spc="0" dirty="0">
              <a:ln w="0"/>
              <a:solidFill>
                <a:schemeClr val="tx1"/>
              </a:solidFill>
              <a:effectLst>
                <a:outerShdw blurRad="38100" dist="19050" dir="2700000" algn="tl" rotWithShape="0">
                  <a:schemeClr val="dk1">
                    <a:alpha val="40000"/>
                  </a:schemeClr>
                </a:outerShdw>
              </a:effectLst>
              <a:latin typeface="+mj-lt"/>
            </a:endParaRPr>
          </a:p>
        </p:txBody>
      </p:sp>
    </p:spTree>
    <p:extLst>
      <p:ext uri="{BB962C8B-B14F-4D97-AF65-F5344CB8AC3E}">
        <p14:creationId xmlns:p14="http://schemas.microsoft.com/office/powerpoint/2010/main" val="30602495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78100" y="841459"/>
            <a:ext cx="6984000" cy="1589760"/>
          </a:xfrm>
        </p:spPr>
        <p:txBody>
          <a:bodyPr>
            <a:noAutofit/>
          </a:bodyPr>
          <a:lstStyle/>
          <a:p>
            <a:r>
              <a:rPr lang="es-ES" sz="4400" dirty="0"/>
              <a:t>Identificar los peligros </a:t>
            </a:r>
            <a:r>
              <a:rPr lang="es-ES" sz="4400" dirty="0" smtClean="0"/>
              <a:t/>
            </a:r>
            <a:br>
              <a:rPr lang="es-ES" sz="4400" dirty="0" smtClean="0"/>
            </a:br>
            <a:r>
              <a:rPr lang="es-ES" sz="3600" dirty="0" smtClean="0"/>
              <a:t>– </a:t>
            </a:r>
            <a:r>
              <a:rPr lang="es-ES" sz="3600" dirty="0"/>
              <a:t>evaluar los riesgos</a:t>
            </a:r>
            <a:endParaRPr lang="de-DE" sz="36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6528" b="25992"/>
          <a:stretch/>
        </p:blipFill>
        <p:spPr>
          <a:xfrm>
            <a:off x="0" y="2761418"/>
            <a:ext cx="9144000" cy="4113579"/>
          </a:xfrm>
          <a:prstGeom prst="rect">
            <a:avLst/>
          </a:prstGeom>
        </p:spPr>
      </p:pic>
      <p:sp>
        <p:nvSpPr>
          <p:cNvPr id="6" name="Rectangle 5"/>
          <p:cNvSpPr/>
          <p:nvPr/>
        </p:nvSpPr>
        <p:spPr>
          <a:xfrm>
            <a:off x="204167" y="913064"/>
            <a:ext cx="1002334" cy="1446550"/>
          </a:xfrm>
          <a:prstGeom prst="rect">
            <a:avLst/>
          </a:prstGeom>
          <a:noFill/>
        </p:spPr>
        <p:txBody>
          <a:bodyPr wrap="square" lIns="91440" tIns="45720" rIns="91440" bIns="45720">
            <a:spAutoFit/>
          </a:bodyPr>
          <a:lstStyle/>
          <a:p>
            <a:pPr algn="ctr"/>
            <a:r>
              <a:rPr lang="en-US" sz="8800" b="0" cap="none" spc="0" dirty="0" smtClean="0">
                <a:ln w="0"/>
                <a:solidFill>
                  <a:schemeClr val="tx1"/>
                </a:solidFill>
                <a:effectLst>
                  <a:outerShdw blurRad="38100" dist="19050" dir="2700000" algn="tl" rotWithShape="0">
                    <a:schemeClr val="dk1">
                      <a:alpha val="40000"/>
                    </a:schemeClr>
                  </a:outerShdw>
                </a:effectLst>
                <a:latin typeface="+mj-lt"/>
              </a:rPr>
              <a:t>2</a:t>
            </a:r>
            <a:endParaRPr lang="en-US" sz="8800" b="0" cap="none" spc="0" dirty="0">
              <a:ln w="0"/>
              <a:solidFill>
                <a:schemeClr val="tx1"/>
              </a:solidFill>
              <a:effectLst>
                <a:outerShdw blurRad="38100" dist="19050" dir="2700000" algn="tl" rotWithShape="0">
                  <a:schemeClr val="dk1">
                    <a:alpha val="40000"/>
                  </a:schemeClr>
                </a:outerShdw>
              </a:effectLst>
              <a:latin typeface="+mj-lt"/>
            </a:endParaRPr>
          </a:p>
        </p:txBody>
      </p:sp>
    </p:spTree>
    <p:extLst>
      <p:ext uri="{BB962C8B-B14F-4D97-AF65-F5344CB8AC3E}">
        <p14:creationId xmlns:p14="http://schemas.microsoft.com/office/powerpoint/2010/main" val="18418349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467000" y="841459"/>
            <a:ext cx="6984000" cy="1589760"/>
          </a:xfrm>
        </p:spPr>
        <p:txBody>
          <a:bodyPr>
            <a:noAutofit/>
          </a:bodyPr>
          <a:lstStyle/>
          <a:p>
            <a:r>
              <a:rPr lang="de-DE" sz="4400" dirty="0" smtClean="0"/>
              <a:t>Definir metas </a:t>
            </a:r>
            <a:br>
              <a:rPr lang="de-DE" sz="4400" dirty="0" smtClean="0"/>
            </a:br>
            <a:r>
              <a:rPr lang="de-DE" sz="3600" dirty="0" smtClean="0"/>
              <a:t>– elaborar programas</a:t>
            </a:r>
            <a:endParaRPr lang="de-DE" sz="3600" dirty="0"/>
          </a:p>
        </p:txBody>
      </p:sp>
      <p:sp>
        <p:nvSpPr>
          <p:cNvPr id="3" name="Rectangle 2"/>
          <p:cNvSpPr/>
          <p:nvPr/>
        </p:nvSpPr>
        <p:spPr>
          <a:xfrm>
            <a:off x="204167" y="913064"/>
            <a:ext cx="1002334" cy="1446550"/>
          </a:xfrm>
          <a:prstGeom prst="rect">
            <a:avLst/>
          </a:prstGeom>
          <a:noFill/>
        </p:spPr>
        <p:txBody>
          <a:bodyPr wrap="square" lIns="91440" tIns="45720" rIns="91440" bIns="45720">
            <a:spAutoFit/>
          </a:bodyPr>
          <a:lstStyle/>
          <a:p>
            <a:pPr algn="ctr"/>
            <a:r>
              <a:rPr lang="en-US" sz="8800" b="0" cap="none" spc="0" dirty="0" smtClean="0">
                <a:ln w="0"/>
                <a:solidFill>
                  <a:schemeClr val="tx1"/>
                </a:solidFill>
                <a:effectLst>
                  <a:outerShdw blurRad="38100" dist="19050" dir="2700000" algn="tl" rotWithShape="0">
                    <a:schemeClr val="dk1">
                      <a:alpha val="40000"/>
                    </a:schemeClr>
                  </a:outerShdw>
                </a:effectLst>
                <a:latin typeface="+mj-lt"/>
              </a:rPr>
              <a:t>3</a:t>
            </a:r>
            <a:endParaRPr lang="en-US" sz="8800" b="0" cap="none" spc="0" dirty="0">
              <a:ln w="0"/>
              <a:solidFill>
                <a:schemeClr val="tx1"/>
              </a:solidFill>
              <a:effectLst>
                <a:outerShdw blurRad="38100" dist="19050" dir="2700000" algn="tl" rotWithShape="0">
                  <a:schemeClr val="dk1">
                    <a:alpha val="40000"/>
                  </a:schemeClr>
                </a:outerShdw>
              </a:effectLst>
              <a:latin typeface="+mj-lt"/>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288" b="18711"/>
          <a:stretch/>
        </p:blipFill>
        <p:spPr>
          <a:xfrm>
            <a:off x="0" y="2496728"/>
            <a:ext cx="9174948" cy="5085172"/>
          </a:xfrm>
          <a:prstGeom prst="rect">
            <a:avLst/>
          </a:prstGeom>
        </p:spPr>
      </p:pic>
    </p:spTree>
    <p:extLst>
      <p:ext uri="{BB962C8B-B14F-4D97-AF65-F5344CB8AC3E}">
        <p14:creationId xmlns:p14="http://schemas.microsoft.com/office/powerpoint/2010/main" val="37463781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52700" y="978111"/>
            <a:ext cx="6984000" cy="1589760"/>
          </a:xfrm>
        </p:spPr>
        <p:txBody>
          <a:bodyPr>
            <a:noAutofit/>
          </a:bodyPr>
          <a:lstStyle/>
          <a:p>
            <a:r>
              <a:rPr lang="es-ES" sz="3600" dirty="0"/>
              <a:t>Asegurar que un </a:t>
            </a:r>
            <a:r>
              <a:rPr lang="es-ES" sz="3600" dirty="0" smtClean="0"/>
              <a:t>sistema </a:t>
            </a:r>
            <a:r>
              <a:rPr lang="es-ES" sz="3600" dirty="0"/>
              <a:t>seguro y saludable esté bien organizado</a:t>
            </a:r>
            <a:endParaRPr lang="de-DE" sz="32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4665" b="7836"/>
          <a:stretch/>
        </p:blipFill>
        <p:spPr>
          <a:xfrm>
            <a:off x="-1" y="2776128"/>
            <a:ext cx="9178731" cy="4742272"/>
          </a:xfrm>
          <a:prstGeom prst="rect">
            <a:avLst/>
          </a:prstGeom>
        </p:spPr>
      </p:pic>
      <p:sp>
        <p:nvSpPr>
          <p:cNvPr id="6" name="Rectangle 5"/>
          <p:cNvSpPr/>
          <p:nvPr/>
        </p:nvSpPr>
        <p:spPr>
          <a:xfrm>
            <a:off x="204167" y="913064"/>
            <a:ext cx="1002334" cy="1446550"/>
          </a:xfrm>
          <a:prstGeom prst="rect">
            <a:avLst/>
          </a:prstGeom>
          <a:noFill/>
        </p:spPr>
        <p:txBody>
          <a:bodyPr wrap="square" lIns="91440" tIns="45720" rIns="91440" bIns="45720">
            <a:spAutoFit/>
          </a:bodyPr>
          <a:lstStyle/>
          <a:p>
            <a:pPr algn="ctr"/>
            <a:r>
              <a:rPr lang="en-US" sz="8800" b="0" cap="none" spc="0" dirty="0" smtClean="0">
                <a:ln w="0"/>
                <a:solidFill>
                  <a:schemeClr val="tx1"/>
                </a:solidFill>
                <a:effectLst>
                  <a:outerShdw blurRad="38100" dist="19050" dir="2700000" algn="tl" rotWithShape="0">
                    <a:schemeClr val="dk1">
                      <a:alpha val="40000"/>
                    </a:schemeClr>
                  </a:outerShdw>
                </a:effectLst>
                <a:latin typeface="+mj-lt"/>
              </a:rPr>
              <a:t>4</a:t>
            </a:r>
            <a:endParaRPr lang="en-US" sz="8800" b="0" cap="none" spc="0" dirty="0">
              <a:ln w="0"/>
              <a:solidFill>
                <a:schemeClr val="tx1"/>
              </a:solidFill>
              <a:effectLst>
                <a:outerShdw blurRad="38100" dist="19050" dir="2700000" algn="tl" rotWithShape="0">
                  <a:schemeClr val="dk1">
                    <a:alpha val="40000"/>
                  </a:schemeClr>
                </a:outerShdw>
              </a:effectLst>
              <a:latin typeface="+mj-lt"/>
            </a:endParaRPr>
          </a:p>
        </p:txBody>
      </p:sp>
    </p:spTree>
    <p:extLst>
      <p:ext uri="{BB962C8B-B14F-4D97-AF65-F5344CB8AC3E}">
        <p14:creationId xmlns:p14="http://schemas.microsoft.com/office/powerpoint/2010/main" val="19753018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06501" y="786064"/>
            <a:ext cx="7721599" cy="1573969"/>
          </a:xfrm>
        </p:spPr>
        <p:txBody>
          <a:bodyPr>
            <a:noAutofit/>
          </a:bodyPr>
          <a:lstStyle/>
          <a:p>
            <a:r>
              <a:rPr lang="es-ES" sz="3600" dirty="0"/>
              <a:t>Velar por la seguridad y la salud </a:t>
            </a:r>
            <a:r>
              <a:rPr lang="es-ES" sz="3600" dirty="0" smtClean="0"/>
              <a:t/>
            </a:r>
            <a:br>
              <a:rPr lang="es-ES" sz="3600" dirty="0" smtClean="0"/>
            </a:br>
            <a:r>
              <a:rPr lang="es-ES" sz="3600" dirty="0" smtClean="0"/>
              <a:t>en </a:t>
            </a:r>
            <a:r>
              <a:rPr lang="es-ES" sz="3600" dirty="0"/>
              <a:t>las máquinas, equipos y lugares de trabajo</a:t>
            </a:r>
            <a:endParaRPr lang="de-DE" sz="36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11184"/>
          <a:stretch/>
        </p:blipFill>
        <p:spPr>
          <a:xfrm>
            <a:off x="0" y="2687228"/>
            <a:ext cx="9144000" cy="5414246"/>
          </a:xfrm>
          <a:prstGeom prst="rect">
            <a:avLst/>
          </a:prstGeom>
        </p:spPr>
      </p:pic>
      <p:sp>
        <p:nvSpPr>
          <p:cNvPr id="6" name="Rectangle 5"/>
          <p:cNvSpPr/>
          <p:nvPr/>
        </p:nvSpPr>
        <p:spPr>
          <a:xfrm>
            <a:off x="204167" y="913064"/>
            <a:ext cx="1002334" cy="1446550"/>
          </a:xfrm>
          <a:prstGeom prst="rect">
            <a:avLst/>
          </a:prstGeom>
          <a:noFill/>
        </p:spPr>
        <p:txBody>
          <a:bodyPr wrap="square" lIns="91440" tIns="45720" rIns="91440" bIns="45720">
            <a:spAutoFit/>
          </a:bodyPr>
          <a:lstStyle/>
          <a:p>
            <a:pPr algn="ctr"/>
            <a:r>
              <a:rPr lang="en-US" sz="8800" b="0" cap="none" spc="0" dirty="0" smtClean="0">
                <a:ln w="0"/>
                <a:solidFill>
                  <a:schemeClr val="tx1"/>
                </a:solidFill>
                <a:effectLst>
                  <a:outerShdw blurRad="38100" dist="19050" dir="2700000" algn="tl" rotWithShape="0">
                    <a:schemeClr val="dk1">
                      <a:alpha val="40000"/>
                    </a:schemeClr>
                  </a:outerShdw>
                </a:effectLst>
                <a:latin typeface="+mj-lt"/>
              </a:rPr>
              <a:t>5</a:t>
            </a:r>
            <a:endParaRPr lang="en-US" sz="8800" b="0" cap="none" spc="0" dirty="0">
              <a:ln w="0"/>
              <a:solidFill>
                <a:schemeClr val="tx1"/>
              </a:solidFill>
              <a:effectLst>
                <a:outerShdw blurRad="38100" dist="19050" dir="2700000" algn="tl" rotWithShape="0">
                  <a:schemeClr val="dk1">
                    <a:alpha val="40000"/>
                  </a:schemeClr>
                </a:outerShdw>
              </a:effectLst>
              <a:latin typeface="+mj-lt"/>
            </a:endParaRPr>
          </a:p>
        </p:txBody>
      </p:sp>
    </p:spTree>
    <p:extLst>
      <p:ext uri="{BB962C8B-B14F-4D97-AF65-F5344CB8AC3E}">
        <p14:creationId xmlns:p14="http://schemas.microsoft.com/office/powerpoint/2010/main" val="27225589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21768" y="913064"/>
            <a:ext cx="6984000" cy="1589760"/>
          </a:xfrm>
        </p:spPr>
        <p:txBody>
          <a:bodyPr>
            <a:noAutofit/>
          </a:bodyPr>
          <a:lstStyle/>
          <a:p>
            <a:r>
              <a:rPr lang="es-ES" sz="4400" dirty="0"/>
              <a:t>Mejorar las cualificaciones </a:t>
            </a:r>
            <a:r>
              <a:rPr lang="es-ES" sz="4400" dirty="0" smtClean="0"/>
              <a:t/>
            </a:r>
            <a:br>
              <a:rPr lang="es-ES" sz="4400" dirty="0" smtClean="0"/>
            </a:br>
            <a:r>
              <a:rPr lang="es-ES" sz="3600" dirty="0" smtClean="0"/>
              <a:t>– desarrollar las </a:t>
            </a:r>
            <a:r>
              <a:rPr lang="es-ES" sz="3600" dirty="0"/>
              <a:t>competencias</a:t>
            </a:r>
            <a:endParaRPr lang="de-DE" sz="36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5391" b="12685"/>
          <a:stretch/>
        </p:blipFill>
        <p:spPr>
          <a:xfrm>
            <a:off x="0" y="2334213"/>
            <a:ext cx="9144000" cy="5030715"/>
          </a:xfrm>
          <a:prstGeom prst="rect">
            <a:avLst/>
          </a:prstGeom>
        </p:spPr>
      </p:pic>
      <p:sp>
        <p:nvSpPr>
          <p:cNvPr id="6" name="Rectangle 5"/>
          <p:cNvSpPr/>
          <p:nvPr/>
        </p:nvSpPr>
        <p:spPr>
          <a:xfrm>
            <a:off x="204167" y="913064"/>
            <a:ext cx="1002334" cy="1446550"/>
          </a:xfrm>
          <a:prstGeom prst="rect">
            <a:avLst/>
          </a:prstGeom>
          <a:noFill/>
        </p:spPr>
        <p:txBody>
          <a:bodyPr wrap="square" lIns="91440" tIns="45720" rIns="91440" bIns="45720">
            <a:spAutoFit/>
          </a:bodyPr>
          <a:lstStyle/>
          <a:p>
            <a:pPr algn="ctr"/>
            <a:r>
              <a:rPr lang="en-US" sz="8800" b="0" cap="none" spc="0" dirty="0" smtClean="0">
                <a:ln w="0"/>
                <a:solidFill>
                  <a:schemeClr val="tx1"/>
                </a:solidFill>
                <a:effectLst>
                  <a:outerShdw blurRad="38100" dist="19050" dir="2700000" algn="tl" rotWithShape="0">
                    <a:schemeClr val="dk1">
                      <a:alpha val="40000"/>
                    </a:schemeClr>
                  </a:outerShdw>
                </a:effectLst>
                <a:latin typeface="+mj-lt"/>
              </a:rPr>
              <a:t>6</a:t>
            </a:r>
            <a:endParaRPr lang="en-US" sz="8800" b="0" cap="none" spc="0" dirty="0">
              <a:ln w="0"/>
              <a:solidFill>
                <a:schemeClr val="tx1"/>
              </a:solidFill>
              <a:effectLst>
                <a:outerShdw blurRad="38100" dist="19050" dir="2700000" algn="tl" rotWithShape="0">
                  <a:schemeClr val="dk1">
                    <a:alpha val="40000"/>
                  </a:schemeClr>
                </a:outerShdw>
              </a:effectLst>
              <a:latin typeface="+mj-lt"/>
            </a:endParaRPr>
          </a:p>
        </p:txBody>
      </p:sp>
    </p:spTree>
    <p:extLst>
      <p:ext uri="{BB962C8B-B14F-4D97-AF65-F5344CB8AC3E}">
        <p14:creationId xmlns:p14="http://schemas.microsoft.com/office/powerpoint/2010/main" val="20212915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06501" y="913064"/>
            <a:ext cx="7896484" cy="1589760"/>
          </a:xfrm>
        </p:spPr>
        <p:txBody>
          <a:bodyPr>
            <a:noAutofit/>
          </a:bodyPr>
          <a:lstStyle/>
          <a:p>
            <a:r>
              <a:rPr lang="es-ES" sz="4400" dirty="0"/>
              <a:t>Invertir en las personas </a:t>
            </a:r>
            <a:r>
              <a:rPr lang="es-ES" sz="4400" dirty="0" smtClean="0"/>
              <a:t/>
            </a:r>
            <a:br>
              <a:rPr lang="es-ES" sz="4400" dirty="0" smtClean="0"/>
            </a:br>
            <a:r>
              <a:rPr lang="es-ES" sz="3600" dirty="0" smtClean="0"/>
              <a:t>– </a:t>
            </a:r>
            <a:r>
              <a:rPr lang="es-ES" sz="3600" dirty="0"/>
              <a:t>motivar a </a:t>
            </a:r>
            <a:r>
              <a:rPr lang="es-ES" sz="3600" dirty="0" smtClean="0"/>
              <a:t>través de </a:t>
            </a:r>
            <a:r>
              <a:rPr lang="es-ES" sz="3600" dirty="0"/>
              <a:t>la participación</a:t>
            </a:r>
            <a:endParaRPr lang="de-DE" sz="36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4934" b="10808"/>
          <a:stretch/>
        </p:blipFill>
        <p:spPr>
          <a:xfrm>
            <a:off x="-28984" y="2406574"/>
            <a:ext cx="9172984" cy="4541081"/>
          </a:xfrm>
          <a:prstGeom prst="rect">
            <a:avLst/>
          </a:prstGeom>
        </p:spPr>
      </p:pic>
      <p:sp>
        <p:nvSpPr>
          <p:cNvPr id="5" name="Rectangle 4"/>
          <p:cNvSpPr/>
          <p:nvPr/>
        </p:nvSpPr>
        <p:spPr>
          <a:xfrm>
            <a:off x="204167" y="913064"/>
            <a:ext cx="1002334" cy="1446550"/>
          </a:xfrm>
          <a:prstGeom prst="rect">
            <a:avLst/>
          </a:prstGeom>
          <a:noFill/>
        </p:spPr>
        <p:txBody>
          <a:bodyPr wrap="square" lIns="91440" tIns="45720" rIns="91440" bIns="45720">
            <a:spAutoFit/>
          </a:bodyPr>
          <a:lstStyle/>
          <a:p>
            <a:pPr algn="ctr"/>
            <a:r>
              <a:rPr lang="en-US" sz="8800" b="0" cap="none" spc="0" dirty="0" smtClean="0">
                <a:ln w="0"/>
                <a:solidFill>
                  <a:schemeClr val="tx1"/>
                </a:solidFill>
                <a:effectLst>
                  <a:outerShdw blurRad="38100" dist="19050" dir="2700000" algn="tl" rotWithShape="0">
                    <a:schemeClr val="dk1">
                      <a:alpha val="40000"/>
                    </a:schemeClr>
                  </a:outerShdw>
                </a:effectLst>
                <a:latin typeface="+mj-lt"/>
              </a:rPr>
              <a:t>7</a:t>
            </a:r>
            <a:endParaRPr lang="en-US" sz="8800" b="0" cap="none" spc="0" dirty="0">
              <a:ln w="0"/>
              <a:solidFill>
                <a:schemeClr val="tx1"/>
              </a:solidFill>
              <a:effectLst>
                <a:outerShdw blurRad="38100" dist="19050" dir="2700000" algn="tl" rotWithShape="0">
                  <a:schemeClr val="dk1">
                    <a:alpha val="40000"/>
                  </a:schemeClr>
                </a:outerShdw>
              </a:effectLst>
              <a:latin typeface="+mj-lt"/>
            </a:endParaRPr>
          </a:p>
        </p:txBody>
      </p:sp>
    </p:spTree>
    <p:extLst>
      <p:ext uri="{BB962C8B-B14F-4D97-AF65-F5344CB8AC3E}">
        <p14:creationId xmlns:p14="http://schemas.microsoft.com/office/powerpoint/2010/main" val="13834319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4800" dirty="0" smtClean="0"/>
              <a:t>PERO EL TRABAJO TIENE OTRAS FACETAS</a:t>
            </a:r>
            <a:endParaRPr lang="de-DE" sz="4800" dirty="0"/>
          </a:p>
        </p:txBody>
      </p:sp>
    </p:spTree>
    <p:extLst>
      <p:ext uri="{BB962C8B-B14F-4D97-AF65-F5344CB8AC3E}">
        <p14:creationId xmlns:p14="http://schemas.microsoft.com/office/powerpoint/2010/main" val="24895689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el 1"/>
          <p:cNvSpPr>
            <a:spLocks noGrp="1"/>
          </p:cNvSpPr>
          <p:nvPr>
            <p:ph type="title"/>
          </p:nvPr>
        </p:nvSpPr>
        <p:spPr>
          <a:xfrm>
            <a:off x="964194" y="949338"/>
            <a:ext cx="7231456" cy="797414"/>
          </a:xfrm>
        </p:spPr>
        <p:txBody>
          <a:bodyPr>
            <a:noAutofit/>
          </a:bodyPr>
          <a:lstStyle/>
          <a:p>
            <a:r>
              <a:rPr lang="de-DE" altLang="de-DE" sz="2100" b="1" dirty="0" smtClean="0">
                <a:solidFill>
                  <a:srgbClr val="63641E"/>
                </a:solidFill>
              </a:rPr>
              <a:t>Recursos de la Campaña</a:t>
            </a:r>
            <a:r>
              <a:rPr lang="de-DE" altLang="de-DE" sz="2100" b="1" dirty="0">
                <a:solidFill>
                  <a:srgbClr val="63641E"/>
                </a:solidFill>
              </a:rPr>
              <a:t/>
            </a:r>
            <a:br>
              <a:rPr lang="de-DE" altLang="de-DE" sz="2100" b="1" dirty="0">
                <a:solidFill>
                  <a:srgbClr val="63641E"/>
                </a:solidFill>
              </a:rPr>
            </a:br>
            <a:r>
              <a:rPr lang="de-DE" altLang="de-DE" sz="2100" b="1" u="sng" kern="0" dirty="0">
                <a:solidFill>
                  <a:srgbClr val="569BBE"/>
                </a:solidFill>
              </a:rPr>
              <a:t>www.visionzero.global</a:t>
            </a:r>
            <a:br>
              <a:rPr lang="de-DE" altLang="de-DE" sz="2100" b="1" u="sng" kern="0" dirty="0">
                <a:solidFill>
                  <a:srgbClr val="569BBE"/>
                </a:solidFill>
              </a:rPr>
            </a:br>
            <a:endParaRPr lang="de-DE" altLang="de-DE" sz="2100" b="1" dirty="0">
              <a:solidFill>
                <a:srgbClr val="63641E"/>
              </a:solidFill>
            </a:endParaRPr>
          </a:p>
        </p:txBody>
      </p:sp>
      <p:sp>
        <p:nvSpPr>
          <p:cNvPr id="4" name="Datumsplatzhalter 3"/>
          <p:cNvSpPr>
            <a:spLocks noGrp="1"/>
          </p:cNvSpPr>
          <p:nvPr>
            <p:ph type="dt" sz="quarter" idx="10"/>
          </p:nvPr>
        </p:nvSpPr>
        <p:spPr/>
        <p:txBody>
          <a:bodyPr/>
          <a:lstStyle/>
          <a:p>
            <a:pPr>
              <a:defRPr/>
            </a:pPr>
            <a:fld id="{F7C76522-6C1B-47CB-8F80-3E15F3065BCF}" type="datetime1">
              <a:rPr lang="en-GB" altLang="en-US" smtClean="0">
                <a:solidFill>
                  <a:srgbClr val="999999"/>
                </a:solidFill>
              </a:rPr>
              <a:pPr>
                <a:defRPr/>
              </a:pPr>
              <a:t>11/09/2018</a:t>
            </a:fld>
            <a:endParaRPr lang="en-US" altLang="en-US">
              <a:solidFill>
                <a:srgbClr val="999999"/>
              </a:solidFill>
            </a:endParaRPr>
          </a:p>
        </p:txBody>
      </p:sp>
      <p:sp>
        <p:nvSpPr>
          <p:cNvPr id="5" name="Foliennummernplatzhalter 4"/>
          <p:cNvSpPr>
            <a:spLocks noGrp="1"/>
          </p:cNvSpPr>
          <p:nvPr>
            <p:ph type="sldNum" sz="quarter" idx="11"/>
          </p:nvPr>
        </p:nvSpPr>
        <p:spPr/>
        <p:txBody>
          <a:bodyPr/>
          <a:lstStyle>
            <a:lvl1pPr eaLnBrk="0" hangingPunct="0">
              <a:defRPr sz="1200">
                <a:solidFill>
                  <a:schemeClr val="tx1"/>
                </a:solidFill>
                <a:latin typeface="Arial" panose="020B0604020202020204" pitchFamily="34" charset="0"/>
                <a:cs typeface="Arial" panose="020B0604020202020204" pitchFamily="34" charset="0"/>
              </a:defRPr>
            </a:lvl1pPr>
            <a:lvl2pPr marL="557032" indent="-214243" eaLnBrk="0" hangingPunct="0">
              <a:defRPr sz="1200">
                <a:solidFill>
                  <a:schemeClr val="tx1"/>
                </a:solidFill>
                <a:latin typeface="Arial" panose="020B0604020202020204" pitchFamily="34" charset="0"/>
                <a:cs typeface="Arial" panose="020B0604020202020204" pitchFamily="34" charset="0"/>
              </a:defRPr>
            </a:lvl2pPr>
            <a:lvl3pPr marL="856972" indent="-171395" eaLnBrk="0" hangingPunct="0">
              <a:defRPr sz="1200">
                <a:solidFill>
                  <a:schemeClr val="tx1"/>
                </a:solidFill>
                <a:latin typeface="Arial" panose="020B0604020202020204" pitchFamily="34" charset="0"/>
                <a:cs typeface="Arial" panose="020B0604020202020204" pitchFamily="34" charset="0"/>
              </a:defRPr>
            </a:lvl3pPr>
            <a:lvl4pPr marL="1199760" indent="-171395" eaLnBrk="0" hangingPunct="0">
              <a:defRPr sz="1200">
                <a:solidFill>
                  <a:schemeClr val="tx1"/>
                </a:solidFill>
                <a:latin typeface="Arial" panose="020B0604020202020204" pitchFamily="34" charset="0"/>
                <a:cs typeface="Arial" panose="020B0604020202020204" pitchFamily="34" charset="0"/>
              </a:defRPr>
            </a:lvl4pPr>
            <a:lvl5pPr marL="1542548" indent="-171395" eaLnBrk="0" hangingPunct="0">
              <a:defRPr sz="1200">
                <a:solidFill>
                  <a:schemeClr val="tx1"/>
                </a:solidFill>
                <a:latin typeface="Arial" panose="020B0604020202020204" pitchFamily="34" charset="0"/>
                <a:cs typeface="Arial" panose="020B0604020202020204" pitchFamily="34" charset="0"/>
              </a:defRPr>
            </a:lvl5pPr>
            <a:lvl6pPr marL="1885337" indent="-17139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6pPr>
            <a:lvl7pPr marL="2228126" indent="-17139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7pPr>
            <a:lvl8pPr marL="2570915" indent="-17139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8pPr>
            <a:lvl9pPr marL="2913703" indent="-171395" eaLnBrk="0" fontAlgn="base" hangingPunct="0">
              <a:spcBef>
                <a:spcPct val="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fld id="{D86EAEF9-8000-4714-9C41-6C6B7A7F8BC4}" type="slidenum">
              <a:rPr lang="en-US" altLang="en-US" sz="675">
                <a:solidFill>
                  <a:srgbClr val="999999"/>
                </a:solidFill>
              </a:rPr>
              <a:pPr eaLnBrk="1" hangingPunct="1"/>
              <a:t>30</a:t>
            </a:fld>
            <a:endParaRPr lang="en-US" altLang="en-US" sz="675">
              <a:solidFill>
                <a:srgbClr val="999999"/>
              </a:solidFill>
            </a:endParaRPr>
          </a:p>
        </p:txBody>
      </p:sp>
      <p:pic>
        <p:nvPicPr>
          <p:cNvPr id="7" name="Picture 6"/>
          <p:cNvPicPr>
            <a:picLocks noChangeAspect="1"/>
          </p:cNvPicPr>
          <p:nvPr/>
        </p:nvPicPr>
        <p:blipFill rotWithShape="1">
          <a:blip r:embed="rId3"/>
          <a:srcRect t="6847" r="502" b="3835"/>
          <a:stretch/>
        </p:blipFill>
        <p:spPr>
          <a:xfrm>
            <a:off x="556789" y="1999436"/>
            <a:ext cx="6789446" cy="3809246"/>
          </a:xfrm>
          <a:prstGeom prst="rect">
            <a:avLst/>
          </a:prstGeom>
        </p:spPr>
      </p:pic>
    </p:spTree>
    <p:extLst>
      <p:ext uri="{BB962C8B-B14F-4D97-AF65-F5344CB8AC3E}">
        <p14:creationId xmlns:p14="http://schemas.microsoft.com/office/powerpoint/2010/main" val="1458097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Untertitel 1"/>
          <p:cNvSpPr>
            <a:spLocks noGrp="1"/>
          </p:cNvSpPr>
          <p:nvPr>
            <p:ph type="subTitle" idx="1"/>
          </p:nvPr>
        </p:nvSpPr>
        <p:spPr/>
        <p:txBody>
          <a:bodyPr>
            <a:noAutofit/>
          </a:bodyPr>
          <a:lstStyle/>
          <a:p>
            <a:r>
              <a:rPr lang="de-DE" sz="2100" dirty="0" smtClean="0">
                <a:latin typeface="+mj-lt"/>
              </a:rPr>
              <a:t>Inscribete </a:t>
            </a:r>
            <a:r>
              <a:rPr lang="de-DE" sz="2700" dirty="0" smtClean="0">
                <a:solidFill>
                  <a:srgbClr val="9CA20A"/>
                </a:solidFill>
              </a:rPr>
              <a:t>www.visionzero.global</a:t>
            </a:r>
            <a:endParaRPr lang="de-DE" sz="2700" dirty="0">
              <a:latin typeface="+mj-lt"/>
            </a:endParaRPr>
          </a:p>
        </p:txBody>
      </p:sp>
      <p:sp>
        <p:nvSpPr>
          <p:cNvPr id="3" name="Titel 2"/>
          <p:cNvSpPr>
            <a:spLocks noGrp="1"/>
          </p:cNvSpPr>
          <p:nvPr>
            <p:ph type="ctrTitle"/>
          </p:nvPr>
        </p:nvSpPr>
        <p:spPr/>
        <p:txBody>
          <a:bodyPr/>
          <a:lstStyle/>
          <a:p>
            <a:r>
              <a:rPr lang="de-DE" sz="3600" dirty="0" smtClean="0"/>
              <a:t>Unete a la campaña </a:t>
            </a:r>
            <a:br>
              <a:rPr lang="de-DE" sz="3600" dirty="0" smtClean="0"/>
            </a:br>
            <a:r>
              <a:rPr lang="de-DE" sz="3600" dirty="0" smtClean="0"/>
              <a:t>Vision Zero ahora!</a:t>
            </a:r>
            <a:r>
              <a:rPr lang="de-DE" sz="2100" dirty="0"/>
              <a:t/>
            </a:r>
            <a:br>
              <a:rPr lang="de-DE" sz="2100" dirty="0"/>
            </a:br>
            <a:r>
              <a:rPr lang="de-DE" sz="1500" dirty="0"/>
              <a:t/>
            </a:r>
            <a:br>
              <a:rPr lang="de-DE" sz="1500" dirty="0"/>
            </a:br>
            <a:r>
              <a:rPr lang="de-DE" sz="1500" dirty="0"/>
              <a:t/>
            </a:r>
            <a:br>
              <a:rPr lang="de-DE" sz="1500" dirty="0"/>
            </a:br>
            <a:r>
              <a:rPr lang="de-DE" sz="1500" dirty="0"/>
              <a:t/>
            </a:r>
            <a:br>
              <a:rPr lang="de-DE" sz="1500" dirty="0"/>
            </a:br>
            <a:r>
              <a:rPr lang="de-DE" sz="1500" dirty="0"/>
              <a:t/>
            </a:r>
            <a:br>
              <a:rPr lang="de-DE" sz="1500" dirty="0"/>
            </a:br>
            <a:endParaRPr lang="de-DE" sz="2100" dirty="0">
              <a:solidFill>
                <a:srgbClr val="9CA20A"/>
              </a:solidFill>
            </a:endParaRPr>
          </a:p>
        </p:txBody>
      </p:sp>
      <p:sp>
        <p:nvSpPr>
          <p:cNvPr id="2" name="Picture Placeholder 1"/>
          <p:cNvSpPr>
            <a:spLocks noGrp="1"/>
          </p:cNvSpPr>
          <p:nvPr>
            <p:ph type="pic" sz="quarter" idx="11"/>
          </p:nvPr>
        </p:nvSpPr>
        <p:spPr/>
      </p:sp>
    </p:spTree>
    <p:extLst>
      <p:ext uri="{BB962C8B-B14F-4D97-AF65-F5344CB8AC3E}">
        <p14:creationId xmlns:p14="http://schemas.microsoft.com/office/powerpoint/2010/main" val="3932106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fr-CH"/>
          </a:p>
        </p:txBody>
      </p:sp>
      <p:sp>
        <p:nvSpPr>
          <p:cNvPr id="3" name="Title 2"/>
          <p:cNvSpPr>
            <a:spLocks noGrp="1"/>
          </p:cNvSpPr>
          <p:nvPr>
            <p:ph type="ctrTitle"/>
          </p:nvPr>
        </p:nvSpPr>
        <p:spPr/>
        <p:txBody>
          <a:bodyPr/>
          <a:lstStyle/>
          <a:p>
            <a:r>
              <a:rPr lang="fr-CH" sz="2700" dirty="0" smtClean="0"/>
              <a:t>Gracias </a:t>
            </a:r>
            <a:r>
              <a:rPr lang="fr-CH" sz="2700" dirty="0" err="1" smtClean="0"/>
              <a:t>Por</a:t>
            </a:r>
            <a:r>
              <a:rPr lang="fr-CH" sz="2700" dirty="0" smtClean="0"/>
              <a:t> su </a:t>
            </a:r>
            <a:r>
              <a:rPr lang="fr-CH" sz="2700" dirty="0" err="1" smtClean="0"/>
              <a:t>Atención</a:t>
            </a:r>
            <a:r>
              <a:rPr lang="fr-CH" sz="2700" dirty="0" smtClean="0"/>
              <a:t>! </a:t>
            </a:r>
            <a:endParaRPr lang="en-GB" sz="2700" dirty="0"/>
          </a:p>
        </p:txBody>
      </p:sp>
      <p:sp>
        <p:nvSpPr>
          <p:cNvPr id="4" name="Picture Placeholder 3"/>
          <p:cNvSpPr>
            <a:spLocks noGrp="1"/>
          </p:cNvSpPr>
          <p:nvPr>
            <p:ph type="pic" sz="quarter" idx="11"/>
          </p:nvPr>
        </p:nvSpPr>
        <p:spPr/>
      </p:sp>
    </p:spTree>
    <p:extLst>
      <p:ext uri="{BB962C8B-B14F-4D97-AF65-F5344CB8AC3E}">
        <p14:creationId xmlns:p14="http://schemas.microsoft.com/office/powerpoint/2010/main" val="22836147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El TRABAJO PUEDE SER</a:t>
            </a:r>
            <a:br>
              <a:rPr lang="de-DE" dirty="0" smtClean="0"/>
            </a:br>
            <a:r>
              <a:rPr lang="de-DE" sz="5400" dirty="0" smtClean="0"/>
              <a:t>DOLOROSO</a:t>
            </a:r>
            <a:endParaRPr lang="de-DE" sz="5400" dirty="0"/>
          </a:p>
        </p:txBody>
      </p:sp>
      <p:pic>
        <p:nvPicPr>
          <p:cNvPr id="2050" name="Picture 2" descr="accident, action, adventure"/>
          <p:cNvPicPr>
            <a:picLocks noChangeAspect="1" noChangeArrowheads="1"/>
          </p:cNvPicPr>
          <p:nvPr/>
        </p:nvPicPr>
        <p:blipFill rotWithShape="1">
          <a:blip r:embed="rId3">
            <a:extLst>
              <a:ext uri="{28A0092B-C50C-407E-A947-70E740481C1C}">
                <a14:useLocalDpi xmlns:a14="http://schemas.microsoft.com/office/drawing/2010/main" val="0"/>
              </a:ext>
            </a:extLst>
          </a:blip>
          <a:srcRect l="548" t="23690" r="-548" b="15004"/>
          <a:stretch/>
        </p:blipFill>
        <p:spPr bwMode="auto">
          <a:xfrm>
            <a:off x="0" y="2679826"/>
            <a:ext cx="9216428" cy="4202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46864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77345" y="1043104"/>
            <a:ext cx="6984000" cy="1589760"/>
          </a:xfrm>
        </p:spPr>
        <p:txBody>
          <a:bodyPr/>
          <a:lstStyle/>
          <a:p>
            <a:r>
              <a:rPr lang="de-DE" dirty="0" smtClean="0"/>
              <a:t>EL TRABAJO PUEDE HACER</a:t>
            </a:r>
            <a:br>
              <a:rPr lang="de-DE" dirty="0" smtClean="0"/>
            </a:br>
            <a:r>
              <a:rPr lang="de-DE" sz="5400" dirty="0" smtClean="0"/>
              <a:t>QUE TE ENFERMES</a:t>
            </a:r>
            <a:endParaRPr lang="de-DE" sz="5400" dirty="0"/>
          </a:p>
        </p:txBody>
      </p:sp>
      <p:pic>
        <p:nvPicPr>
          <p:cNvPr id="3074" name="Picture 2" descr="addiction, adult, capsule"/>
          <p:cNvPicPr>
            <a:picLocks noChangeAspect="1" noChangeArrowheads="1"/>
          </p:cNvPicPr>
          <p:nvPr/>
        </p:nvPicPr>
        <p:blipFill rotWithShape="1">
          <a:blip r:embed="rId3">
            <a:extLst>
              <a:ext uri="{28A0092B-C50C-407E-A947-70E740481C1C}">
                <a14:useLocalDpi xmlns:a14="http://schemas.microsoft.com/office/drawing/2010/main" val="0"/>
              </a:ext>
            </a:extLst>
          </a:blip>
          <a:srcRect t="11443" b="26596"/>
          <a:stretch/>
        </p:blipFill>
        <p:spPr bwMode="auto">
          <a:xfrm>
            <a:off x="1" y="3078911"/>
            <a:ext cx="9144000" cy="3779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4804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EL TRABAJO PUEDE SER </a:t>
            </a:r>
            <a:br>
              <a:rPr lang="de-DE" dirty="0" smtClean="0"/>
            </a:br>
            <a:r>
              <a:rPr lang="de-DE" sz="5400" dirty="0" smtClean="0"/>
              <a:t>DE VIDA O MUERTE</a:t>
            </a:r>
            <a:endParaRPr lang="de-DE" sz="5400" dirty="0"/>
          </a:p>
        </p:txBody>
      </p:sp>
      <p:pic>
        <p:nvPicPr>
          <p:cNvPr id="4098" name="Picture 2" descr="accident, action, danger"/>
          <p:cNvPicPr>
            <a:picLocks noChangeAspect="1" noChangeArrowheads="1"/>
          </p:cNvPicPr>
          <p:nvPr/>
        </p:nvPicPr>
        <p:blipFill rotWithShape="1">
          <a:blip r:embed="rId3">
            <a:extLst>
              <a:ext uri="{28A0092B-C50C-407E-A947-70E740481C1C}">
                <a14:useLocalDpi xmlns:a14="http://schemas.microsoft.com/office/drawing/2010/main" val="0"/>
              </a:ext>
            </a:extLst>
          </a:blip>
          <a:srcRect t="12515" b="18986"/>
          <a:stretch/>
        </p:blipFill>
        <p:spPr bwMode="auto">
          <a:xfrm>
            <a:off x="0" y="2693406"/>
            <a:ext cx="9144000" cy="4164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621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HABLEMOS SOBRE SEGURIDAD Y SALUD</a:t>
            </a:r>
            <a:endParaRPr lang="de-DE" sz="3600" dirty="0"/>
          </a:p>
        </p:txBody>
      </p:sp>
    </p:spTree>
    <p:extLst>
      <p:ext uri="{BB962C8B-B14F-4D97-AF65-F5344CB8AC3E}">
        <p14:creationId xmlns:p14="http://schemas.microsoft.com/office/powerpoint/2010/main" val="12912923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4000" y="1422362"/>
            <a:ext cx="7448400" cy="1591200"/>
          </a:xfrm>
        </p:spPr>
        <p:txBody>
          <a:bodyPr/>
          <a:lstStyle/>
          <a:p>
            <a:r>
              <a:rPr lang="es-ES" sz="3600" dirty="0" smtClean="0"/>
              <a:t>2,78 </a:t>
            </a:r>
            <a:r>
              <a:rPr lang="es-ES" sz="3600" dirty="0"/>
              <a:t>millones de enfermedades mortales relacionadas con el trabajo</a:t>
            </a:r>
            <a:r>
              <a:rPr lang="de-DE" sz="3600" dirty="0" smtClean="0"/>
              <a:t> </a:t>
            </a:r>
            <a:endParaRPr lang="de-DE" sz="3600" dirty="0"/>
          </a:p>
        </p:txBody>
      </p:sp>
    </p:spTree>
    <p:extLst>
      <p:ext uri="{BB962C8B-B14F-4D97-AF65-F5344CB8AC3E}">
        <p14:creationId xmlns:p14="http://schemas.microsoft.com/office/powerpoint/2010/main" val="26858169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4000" y="1422362"/>
            <a:ext cx="8350100" cy="1591200"/>
          </a:xfrm>
        </p:spPr>
        <p:txBody>
          <a:bodyPr/>
          <a:lstStyle/>
          <a:p>
            <a:r>
              <a:rPr lang="de-DE" sz="3600" dirty="0" smtClean="0"/>
              <a:t>340 Millones </a:t>
            </a:r>
            <a:br>
              <a:rPr lang="de-DE" sz="3600" dirty="0" smtClean="0"/>
            </a:br>
            <a:r>
              <a:rPr lang="de-DE" sz="3600" dirty="0" smtClean="0"/>
              <a:t>de accidentes de trabajo en el mundo</a:t>
            </a:r>
            <a:endParaRPr lang="de-DE" sz="3600" dirty="0"/>
          </a:p>
        </p:txBody>
      </p:sp>
    </p:spTree>
    <p:extLst>
      <p:ext uri="{BB962C8B-B14F-4D97-AF65-F5344CB8AC3E}">
        <p14:creationId xmlns:p14="http://schemas.microsoft.com/office/powerpoint/2010/main" val="2515134082"/>
      </p:ext>
    </p:extLst>
  </p:cSld>
  <p:clrMapOvr>
    <a:masterClrMapping/>
  </p:clrMapOvr>
  <p:timing>
    <p:tnLst>
      <p:par>
        <p:cTn id="1" dur="indefinite" restart="never" nodeType="tmRoot"/>
      </p:par>
    </p:tnLst>
  </p:timing>
</p:sld>
</file>

<file path=ppt/theme/theme1.xml><?xml version="1.0" encoding="utf-8"?>
<a:theme xmlns:a="http://schemas.openxmlformats.org/drawingml/2006/main" name="Gestaltungshinweise_01">
  <a:themeElements>
    <a:clrScheme name="Munich Re">
      <a:dk1>
        <a:sysClr val="windowText" lastClr="000000"/>
      </a:dk1>
      <a:lt1>
        <a:sysClr val="window" lastClr="FFFFFF"/>
      </a:lt1>
      <a:dk2>
        <a:srgbClr val="4D4E53"/>
      </a:dk2>
      <a:lt2>
        <a:srgbClr val="F7941D"/>
      </a:lt2>
      <a:accent1>
        <a:srgbClr val="34909C"/>
      </a:accent1>
      <a:accent2>
        <a:srgbClr val="8DC63F"/>
      </a:accent2>
      <a:accent3>
        <a:srgbClr val="B72126"/>
      </a:accent3>
      <a:accent4>
        <a:srgbClr val="B2C1CA"/>
      </a:accent4>
      <a:accent5>
        <a:srgbClr val="00589A"/>
      </a:accent5>
      <a:accent6>
        <a:srgbClr val="714A9C"/>
      </a:accent6>
      <a:hlink>
        <a:srgbClr val="0A509E"/>
      </a:hlink>
      <a:folHlink>
        <a:srgbClr val="7993A3"/>
      </a:folHlink>
    </a:clrScheme>
    <a:fontScheme name="Munich Re">
      <a:majorFont>
        <a:latin typeface="Arial"/>
        <a:ea typeface="Arial Unicode MS"/>
        <a:cs typeface="Arial"/>
      </a:majorFont>
      <a:minorFont>
        <a:latin typeface="Arial"/>
        <a:ea typeface="Arial Unicode MS"/>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lumMod val="40000"/>
            <a:lumOff val="6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effectLst/>
      </a:spPr>
      <a:bodyPr wrap="none" rtlCol="0">
        <a:spAutoFit/>
      </a:bodyPr>
      <a:lstStyle>
        <a:defPPr>
          <a:defRPr sz="1600" dirty="0" err="1" smtClean="0">
            <a:solidFill>
              <a:schemeClr val="tx2"/>
            </a:solidFill>
          </a:defRPr>
        </a:defPPr>
      </a:lstStyle>
    </a:txDef>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asic Document" ma:contentTypeID="0x010100BBEEBC0593197D45B46BCF32AE27C5160024B3801998468544B2C222267E1F1771" ma:contentTypeVersion="" ma:contentTypeDescription="" ma:contentTypeScope="" ma:versionID="34cf6ede77136b10304f7fb537111b92">
  <xsd:schema xmlns:xsd="http://www.w3.org/2001/XMLSchema" xmlns:p="http://schemas.microsoft.com/office/2006/metadata/properties" targetNamespace="http://schemas.microsoft.com/office/2006/metadata/properties" ma:root="true" ma:fieldsID="f550b1d77805f39bd393385480c51ed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8" ma:displayName="Author"/>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ma:index="9" ma:displayName="Comments"/>
        <xsd:element name="keywords" minOccurs="0" maxOccurs="1" type="xsd:string" ma:index="10"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6B19399-78A6-4429-92C5-BDE856698C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92DC3A30-DD00-44D6-9FF6-1C18B1AA056A}">
  <ds:schemaRefs>
    <ds:schemaRef ds:uri="http://purl.org/dc/dcmitype/"/>
    <ds:schemaRef ds:uri="http://schemas.openxmlformats.org/package/2006/metadata/core-properties"/>
    <ds:schemaRef ds:uri="http://schemas.microsoft.com/office/2006/metadata/properties"/>
    <ds:schemaRef ds:uri="http://schemas.microsoft.com/office/2006/documentManagement/types"/>
    <ds:schemaRef ds:uri="http://www.w3.org/XML/1998/namespace"/>
    <ds:schemaRef ds:uri="http://purl.org/dc/terms/"/>
    <ds:schemaRef ds:uri="http://purl.org/dc/elements/1.1/"/>
  </ds:schemaRefs>
</ds:datastoreItem>
</file>

<file path=customXml/itemProps3.xml><?xml version="1.0" encoding="utf-8"?>
<ds:datastoreItem xmlns:ds="http://schemas.openxmlformats.org/officeDocument/2006/customXml" ds:itemID="{2D3DD1B3-1245-4D1B-8E92-652D830F910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408</TotalTime>
  <Words>1150</Words>
  <Application>Microsoft Office PowerPoint</Application>
  <PresentationFormat>On-screen Show (4:3)</PresentationFormat>
  <Paragraphs>128</Paragraphs>
  <Slides>32</Slides>
  <Notes>17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 Unicode MS</vt:lpstr>
      <vt:lpstr>MS PGothic</vt:lpstr>
      <vt:lpstr>Arial</vt:lpstr>
      <vt:lpstr>Calibri</vt:lpstr>
      <vt:lpstr>Wingdings</vt:lpstr>
      <vt:lpstr>Gestaltungshinweise_01</vt:lpstr>
      <vt:lpstr>VISION ZERO. Cero daño – Trabajo Saludable</vt:lpstr>
      <vt:lpstr>Buen Trabajo para una BUENA VIDA</vt:lpstr>
      <vt:lpstr>PERO EL TRABAJO TIENE OTRAS FACETAS</vt:lpstr>
      <vt:lpstr>El TRABAJO PUEDE SER DOLOROSO</vt:lpstr>
      <vt:lpstr>EL TRABAJO PUEDE HACER QUE TE ENFERMES</vt:lpstr>
      <vt:lpstr>EL TRABAJO PUEDE SER  DE VIDA O MUERTE</vt:lpstr>
      <vt:lpstr>HABLEMOS SOBRE SEGURIDAD Y SALUD</vt:lpstr>
      <vt:lpstr>2,78 millones de enfermedades mortales relacionadas con el trabajo </vt:lpstr>
      <vt:lpstr>340 Millones  de accidentes de trabajo en el mundo</vt:lpstr>
      <vt:lpstr>360,000 Familias: Uno falta</vt:lpstr>
      <vt:lpstr>3.94% de Perdida  anual del PIB</vt:lpstr>
      <vt:lpstr>? </vt:lpstr>
      <vt:lpstr>VISION ZERO CERO DAÑO– TRABAJO SALUDABLE</vt:lpstr>
      <vt:lpstr>VISION ZERO. CERO DAÑO – TRABAJO SALUDABLE</vt:lpstr>
      <vt:lpstr>VISION ZERO. CERO DAÑO – TRABAJO SALUDABLE</vt:lpstr>
      <vt:lpstr>VISION ZERO. CERO DAÑO – TRABAJO SALUDABLE</vt:lpstr>
      <vt:lpstr>VISION ZERO. CERO DAÑO – TRABAJO SALUDABLE</vt:lpstr>
      <vt:lpstr>VISION ZERO. CERO DAÑO – TRABAJO SALUDABLE</vt:lpstr>
      <vt:lpstr>VISION ZERO. IMPLEMENTACION</vt:lpstr>
      <vt:lpstr>VISION ZERO. 7 REGLAS DE ORO</vt:lpstr>
      <vt:lpstr>PowerPoint Presentation</vt:lpstr>
      <vt:lpstr>PowerPoint Presentation</vt:lpstr>
      <vt:lpstr>Asumir el liderazgo  – demostrar el compromiso</vt:lpstr>
      <vt:lpstr>Identificar los peligros  – evaluar los riesgos</vt:lpstr>
      <vt:lpstr>Definir metas  – elaborar programas</vt:lpstr>
      <vt:lpstr>Asegurar que un sistema seguro y saludable esté bien organizado</vt:lpstr>
      <vt:lpstr>Velar por la seguridad y la salud  en las máquinas, equipos y lugares de trabajo</vt:lpstr>
      <vt:lpstr>Mejorar las cualificaciones  – desarrollar las competencias</vt:lpstr>
      <vt:lpstr>Invertir en las personas  – motivar a través de la participación</vt:lpstr>
      <vt:lpstr>Recursos de la Campaña www.visionzero.global </vt:lpstr>
      <vt:lpstr>Unete a la campaña  Vision Zero ahora!     </vt:lpstr>
      <vt:lpstr>Gracias Por su Atención! </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Standardtitelfolie</dc:title>
  <dc:subject/>
  <dc:creator>Julie Schoenfelder</dc:creator>
  <cp:keywords/>
  <dc:description/>
  <cp:lastModifiedBy>Bjorstad, Sigve Soldal</cp:lastModifiedBy>
  <cp:revision>159</cp:revision>
  <dcterms:created xsi:type="dcterms:W3CDTF">2013-07-30T14:25:31Z</dcterms:created>
  <dcterms:modified xsi:type="dcterms:W3CDTF">2018-09-11T15:23:40Z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0x010100BBEEBC0593197D45B46BCF32AE27C5160024B3801998468544B2C222267E1F1771</vt:lpwstr>
  </property>
</Properties>
</file>