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9" r:id="rId4"/>
  </p:sldMasterIdLst>
  <p:notesMasterIdLst>
    <p:notesMasterId r:id="rId28"/>
  </p:notesMasterIdLst>
  <p:handoutMasterIdLst>
    <p:handoutMasterId r:id="rId29"/>
  </p:handoutMasterIdLst>
  <p:sldIdLst>
    <p:sldId id="297" r:id="rId5"/>
    <p:sldId id="301" r:id="rId6"/>
    <p:sldId id="296" r:id="rId7"/>
    <p:sldId id="302" r:id="rId8"/>
    <p:sldId id="303" r:id="rId9"/>
    <p:sldId id="304" r:id="rId10"/>
    <p:sldId id="260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3" r:id="rId20"/>
    <p:sldId id="314" r:id="rId21"/>
    <p:sldId id="315" r:id="rId22"/>
    <p:sldId id="316" r:id="rId23"/>
    <p:sldId id="319" r:id="rId24"/>
    <p:sldId id="320" r:id="rId25"/>
    <p:sldId id="317" r:id="rId26"/>
    <p:sldId id="318" r:id="rId27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>
          <p15:clr>
            <a:srgbClr val="A4A3A4"/>
          </p15:clr>
        </p15:guide>
        <p15:guide id="2" orient="horz" pos="959">
          <p15:clr>
            <a:srgbClr val="A4A3A4"/>
          </p15:clr>
        </p15:guide>
        <p15:guide id="3" orient="horz" pos="204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4319">
          <p15:clr>
            <a:srgbClr val="A4A3A4"/>
          </p15:clr>
        </p15:guide>
        <p15:guide id="6" pos="2994">
          <p15:clr>
            <a:srgbClr val="A4A3A4"/>
          </p15:clr>
        </p15:guide>
        <p15:guide id="7" pos="204">
          <p15:clr>
            <a:srgbClr val="A4A3A4"/>
          </p15:clr>
        </p15:guide>
        <p15:guide id="8" pos="55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EDE"/>
    <a:srgbClr val="404040"/>
    <a:srgbClr val="1A171B"/>
    <a:srgbClr val="63641E"/>
    <a:srgbClr val="295667"/>
    <a:srgbClr val="808080"/>
    <a:srgbClr val="599BBC"/>
    <a:srgbClr val="9CA20A"/>
    <a:srgbClr val="B5162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9" autoAdjust="0"/>
    <p:restoredTop sz="94653" autoAdjust="0"/>
  </p:normalViewPr>
  <p:slideViewPr>
    <p:cSldViewPr snapToGrid="0" showGuides="1">
      <p:cViewPr varScale="1">
        <p:scale>
          <a:sx n="124" d="100"/>
          <a:sy n="124" d="100"/>
        </p:scale>
        <p:origin x="618" y="96"/>
      </p:cViewPr>
      <p:guideLst>
        <p:guide orient="horz" pos="4088"/>
        <p:guide orient="horz" pos="959"/>
        <p:guide orient="horz" pos="204"/>
        <p:guide orient="horz" pos="3861"/>
        <p:guide orient="horz" pos="4319"/>
        <p:guide pos="2994"/>
        <p:guide pos="204"/>
        <p:guide pos="551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7" d="100"/>
          <a:sy n="77" d="100"/>
        </p:scale>
        <p:origin x="-3234" y="-8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C6D78-3F8F-4F9E-AB53-E183979C9D20}" type="datetimeFigureOut">
              <a:rPr lang="de-DE" smtClean="0"/>
              <a:pPr/>
              <a:t>01.11.2017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14536-CC47-497D-B782-E52853169222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7579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84051-3A16-46F1-B4B7-58AEE3768137}" type="datetimeFigureOut">
              <a:rPr lang="de-DE" smtClean="0"/>
              <a:pPr/>
              <a:t>01.11.2017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58FAD-D548-4EA5-B5ED-52E00688058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936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58FAD-D548-4EA5-B5ED-52E006880581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48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000" y="4068000"/>
            <a:ext cx="6318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6000" y="5040000"/>
            <a:ext cx="6318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5" name="Bild 4" descr="stock-photo-laboratory-scientist-working-at-lab-with-test-tubes-395017165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8" b="31236"/>
          <a:stretch/>
        </p:blipFill>
        <p:spPr>
          <a:xfrm>
            <a:off x="0" y="0"/>
            <a:ext cx="9144000" cy="3895200"/>
          </a:xfrm>
          <a:prstGeom prst="rect">
            <a:avLst/>
          </a:prstGeom>
        </p:spPr>
      </p:pic>
      <p:pic>
        <p:nvPicPr>
          <p:cNvPr id="6" name="Bild 5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>
          <a:xfrm>
            <a:off x="5731935" y="270000"/>
            <a:ext cx="3426855" cy="1634490"/>
          </a:xfrm>
          <a:prstGeom prst="rect">
            <a:avLst/>
          </a:prstGeom>
        </p:spPr>
      </p:pic>
      <p:pic>
        <p:nvPicPr>
          <p:cNvPr id="4" name="Bild 3" descr="ISS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46" y="6208065"/>
            <a:ext cx="948267" cy="362066"/>
          </a:xfrm>
          <a:prstGeom prst="rect">
            <a:avLst/>
          </a:prstGeom>
        </p:spPr>
      </p:pic>
      <p:pic>
        <p:nvPicPr>
          <p:cNvPr id="8" name="Grafik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6335999"/>
            <a:ext cx="1508760" cy="3139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6325047"/>
            <a:ext cx="1526039" cy="3143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Standar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  <a:lvl6pPr>
              <a:buNone/>
              <a:defRPr/>
            </a:lvl6pPr>
            <a:lvl7pPr>
              <a:buNone/>
              <a:defRPr/>
            </a:lvl7pPr>
            <a:lvl8pPr>
              <a:buNone/>
              <a:defRPr baseline="0"/>
            </a:lvl8pPr>
            <a:lvl9pPr>
              <a:buNone/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‹#›</a:t>
            </a:fld>
            <a:endParaRPr lang="de-DE" noProof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10627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324000" y="1511300"/>
            <a:ext cx="8424000" cy="396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D8EFA1D7-38C9-4BAA-B829-8CA524C761B7}" type="datetime1">
              <a:rPr lang="de-DE" smtClean="0"/>
              <a:pPr/>
              <a:t>01.11.2017</a:t>
            </a:fld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8" name="Diagrammplatzhalter 17"/>
          <p:cNvSpPr>
            <a:spLocks noGrp="1"/>
          </p:cNvSpPr>
          <p:nvPr>
            <p:ph type="chart" sz="quarter" idx="15"/>
          </p:nvPr>
        </p:nvSpPr>
        <p:spPr>
          <a:xfrm>
            <a:off x="323852" y="1908000"/>
            <a:ext cx="8424863" cy="4392000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 sz="1400" baseline="0"/>
            </a:lvl1pPr>
          </a:lstStyle>
          <a:p>
            <a:r>
              <a:rPr lang="en-US"/>
              <a:t>Click icon to add chart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24482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42F6DD4-2E2B-498D-9876-A0FDA737CC9E}" type="datetime1">
              <a:rPr lang="de-DE" smtClean="0"/>
              <a:pPr/>
              <a:t>01.11.2017</a:t>
            </a:fld>
            <a:endParaRPr lang="de-DE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2" name="Tabellenplatzhalter 11"/>
          <p:cNvSpPr>
            <a:spLocks noGrp="1"/>
          </p:cNvSpPr>
          <p:nvPr>
            <p:ph type="tbl" sz="quarter" idx="19"/>
          </p:nvPr>
        </p:nvSpPr>
        <p:spPr>
          <a:xfrm>
            <a:off x="323852" y="1512000"/>
            <a:ext cx="8424863" cy="4788000"/>
          </a:xfrm>
        </p:spPr>
        <p:txBody>
          <a:bodyPr/>
          <a:lstStyle>
            <a:lvl1pPr marL="0" indent="0">
              <a:buFontTx/>
              <a:buNone/>
              <a:defRPr sz="1600"/>
            </a:lvl1pPr>
          </a:lstStyle>
          <a:p>
            <a:r>
              <a:rPr lang="en-US"/>
              <a:t>Click icon to add table</a:t>
            </a:r>
            <a:endParaRPr lang="de-DE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24482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_und 2 Texblö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BCC451-844F-4225-92FD-2D6443380453}" type="datetime1">
              <a:rPr lang="de-DE" smtClean="0"/>
              <a:pPr/>
              <a:t>01.11.2017</a:t>
            </a:fld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0" name="Inhaltsplatzhalter 19"/>
          <p:cNvSpPr>
            <a:spLocks noGrp="1"/>
          </p:cNvSpPr>
          <p:nvPr>
            <p:ph sz="quarter" idx="13"/>
          </p:nvPr>
        </p:nvSpPr>
        <p:spPr>
          <a:xfrm>
            <a:off x="323850" y="2052000"/>
            <a:ext cx="4032000" cy="4248000"/>
          </a:xfrm>
          <a:solidFill>
            <a:schemeClr val="bg1"/>
          </a:solidFill>
        </p:spPr>
        <p:txBody>
          <a:bodyPr lIns="108000" tIns="36000" rIns="72000" bIns="36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buNone/>
              <a:defRPr sz="1600"/>
            </a:lvl8pPr>
            <a:lvl9pPr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22" name="Inhaltsplatzhalter 21"/>
          <p:cNvSpPr>
            <a:spLocks noGrp="1"/>
          </p:cNvSpPr>
          <p:nvPr>
            <p:ph sz="quarter" idx="14"/>
          </p:nvPr>
        </p:nvSpPr>
        <p:spPr>
          <a:xfrm>
            <a:off x="4716463" y="2052000"/>
            <a:ext cx="4032250" cy="4248000"/>
          </a:xfrm>
          <a:solidFill>
            <a:schemeClr val="bg1"/>
          </a:solidFill>
        </p:spPr>
        <p:txBody>
          <a:bodyPr lIns="108000" tIns="36000" rIns="72000" bIns="36000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buFont typeface="Wingdings" pitchFamily="2" charset="2"/>
              <a:buChar char="§"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4000" y="1512000"/>
            <a:ext cx="4032000" cy="540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716000" y="1512000"/>
            <a:ext cx="4032000" cy="540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10627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3 Bilder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Bildplatzhalter 18"/>
          <p:cNvSpPr>
            <a:spLocks noGrp="1"/>
          </p:cNvSpPr>
          <p:nvPr>
            <p:ph type="pic" sz="quarter" idx="13"/>
          </p:nvPr>
        </p:nvSpPr>
        <p:spPr>
          <a:xfrm>
            <a:off x="324000" y="1511299"/>
            <a:ext cx="2592000" cy="295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0" name="Bildplatzhalter 18"/>
          <p:cNvSpPr>
            <a:spLocks noGrp="1"/>
          </p:cNvSpPr>
          <p:nvPr>
            <p:ph type="pic" sz="quarter" idx="14"/>
          </p:nvPr>
        </p:nvSpPr>
        <p:spPr>
          <a:xfrm>
            <a:off x="3240000" y="1511299"/>
            <a:ext cx="2592000" cy="2952000"/>
          </a:xfrm>
        </p:spPr>
        <p:txBody>
          <a:bodyPr>
            <a:normAutofit/>
          </a:bodyPr>
          <a:lstStyle>
            <a:lvl1pPr marL="0" indent="0">
              <a:buFontTx/>
              <a:buNone/>
              <a:tabLst/>
              <a:defRPr sz="14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1" name="Bildplatzhalter 18"/>
          <p:cNvSpPr>
            <a:spLocks noGrp="1"/>
          </p:cNvSpPr>
          <p:nvPr>
            <p:ph type="pic" sz="quarter" idx="15"/>
          </p:nvPr>
        </p:nvSpPr>
        <p:spPr>
          <a:xfrm>
            <a:off x="6155075" y="1511299"/>
            <a:ext cx="2592000" cy="2952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23" name="Textplatzhalter 22"/>
          <p:cNvSpPr>
            <a:spLocks noGrp="1"/>
          </p:cNvSpPr>
          <p:nvPr>
            <p:ph type="body" sz="quarter" idx="16" hasCustomPrompt="1"/>
          </p:nvPr>
        </p:nvSpPr>
        <p:spPr>
          <a:xfrm>
            <a:off x="324000" y="4536000"/>
            <a:ext cx="2592000" cy="1764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spcAft>
                <a:spcPts val="0"/>
              </a:spcAft>
              <a:buFont typeface="Wingdings" pitchFamily="2" charset="2"/>
              <a:buChar char="§"/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spcAft>
                <a:spcPts val="0"/>
              </a:spcAft>
              <a:defRPr sz="1400">
                <a:solidFill>
                  <a:schemeClr val="tx2">
                    <a:lumMod val="50000"/>
                  </a:schemeClr>
                </a:solidFill>
              </a:defRPr>
            </a:lvl6pPr>
            <a:lvl7pPr>
              <a:buNone/>
              <a:defRPr/>
            </a:lvl7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</p:txBody>
      </p:sp>
      <p:sp>
        <p:nvSpPr>
          <p:cNvPr id="24" name="Textplatzhalter 22"/>
          <p:cNvSpPr>
            <a:spLocks noGrp="1"/>
          </p:cNvSpPr>
          <p:nvPr>
            <p:ph type="body" sz="quarter" idx="17"/>
          </p:nvPr>
        </p:nvSpPr>
        <p:spPr>
          <a:xfrm>
            <a:off x="3240000" y="4536000"/>
            <a:ext cx="2592000" cy="1764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400">
                <a:solidFill>
                  <a:schemeClr val="tx2">
                    <a:lumMod val="50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25" name="Textplatzhalter 22"/>
          <p:cNvSpPr>
            <a:spLocks noGrp="1"/>
          </p:cNvSpPr>
          <p:nvPr>
            <p:ph type="body" sz="quarter" idx="18"/>
          </p:nvPr>
        </p:nvSpPr>
        <p:spPr>
          <a:xfrm>
            <a:off x="6155075" y="4536000"/>
            <a:ext cx="2592000" cy="1764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>
              <a:defRPr sz="140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4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4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4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400">
                <a:solidFill>
                  <a:schemeClr val="tx2">
                    <a:lumMod val="50000"/>
                  </a:schemeClr>
                </a:solidFill>
              </a:defRPr>
            </a:lvl6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  <p:sp>
        <p:nvSpPr>
          <p:cNvPr id="12" name="Titel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6" name="Datumsplatzhalter 15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FFD7A14D-ADED-4195-A489-23CE59E389DB}" type="datetime1">
              <a:rPr lang="de-DE" smtClean="0"/>
              <a:pPr/>
              <a:t>01.11.2017</a:t>
            </a:fld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8" name="Fußzeilenplatzhalter 17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24482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ild mit Kommentar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/>
          </p:nvPr>
        </p:nvSpPr>
        <p:spPr>
          <a:xfrm>
            <a:off x="6048000" y="1511300"/>
            <a:ext cx="2700000" cy="478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 marL="276225" indent="-276225">
              <a:buFont typeface="Wingdings" pitchFamily="2" charset="2"/>
              <a:buChar char="§"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>
                <a:solidFill>
                  <a:schemeClr val="tx2">
                    <a:lumMod val="50000"/>
                  </a:schemeClr>
                </a:solidFill>
              </a:defRPr>
            </a:lvl6pPr>
            <a:lvl7pPr>
              <a:defRPr sz="1600">
                <a:solidFill>
                  <a:schemeClr val="tx2">
                    <a:lumMod val="50000"/>
                  </a:schemeClr>
                </a:solidFill>
              </a:defRPr>
            </a:lvl7pPr>
            <a:lvl8pPr>
              <a:defRPr sz="1600">
                <a:solidFill>
                  <a:schemeClr val="tx2">
                    <a:lumMod val="50000"/>
                  </a:schemeClr>
                </a:solidFill>
              </a:defRPr>
            </a:lvl8pPr>
            <a:lvl9pPr>
              <a:defRPr sz="1600"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9"/>
          </p:nvPr>
        </p:nvSpPr>
        <p:spPr>
          <a:xfrm>
            <a:off x="324000" y="1511300"/>
            <a:ext cx="5364000" cy="478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29F6714B-6692-4EBF-834F-3C96D105C4E0}" type="datetime1">
              <a:rPr lang="de-DE" smtClean="0"/>
              <a:pPr/>
              <a:t>01.11.2017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de-DE"/>
              <a:t>Titel der Präsentation / Name des Redners</a:t>
            </a:r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24482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 mit Kommentar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048000" y="1511300"/>
            <a:ext cx="2700000" cy="4788000"/>
          </a:xfrm>
          <a:solidFill>
            <a:schemeClr val="accent4">
              <a:lumMod val="40000"/>
              <a:lumOff val="60000"/>
            </a:schemeClr>
          </a:solidFill>
          <a:effectLst/>
        </p:spPr>
        <p:txBody>
          <a:bodyPr lIns="108000" tIns="36000" rIns="72000" bIns="36000">
            <a:noAutofit/>
          </a:bodyPr>
          <a:lstStyle>
            <a:lvl1pPr marL="270000" indent="-270000">
              <a:buFont typeface="Wingdings" pitchFamily="2" charset="2"/>
              <a:buChar char="§"/>
              <a:defRPr sz="1600" b="0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>
              <a:defRPr sz="1600">
                <a:solidFill>
                  <a:schemeClr val="tx2">
                    <a:lumMod val="50000"/>
                  </a:schemeClr>
                </a:solidFill>
              </a:defRPr>
            </a:lvl6pPr>
            <a:lvl7pPr>
              <a:defRPr sz="1600">
                <a:solidFill>
                  <a:schemeClr val="tx2">
                    <a:lumMod val="50000"/>
                  </a:schemeClr>
                </a:solidFill>
              </a:defRPr>
            </a:lvl7pPr>
            <a:lvl8pPr>
              <a:defRPr sz="1600">
                <a:solidFill>
                  <a:schemeClr val="tx2">
                    <a:lumMod val="50000"/>
                  </a:schemeClr>
                </a:solidFill>
              </a:defRPr>
            </a:lvl8pPr>
            <a:lvl9pPr>
              <a:defRPr lang="de-DE" sz="1600" kern="1200" noProof="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/>
              <a:t>Vierte Ebene</a:t>
            </a:r>
            <a:endParaRPr lang="de-DE" noProof="0" dirty="0"/>
          </a:p>
        </p:txBody>
      </p:sp>
      <p:sp>
        <p:nvSpPr>
          <p:cNvPr id="17" name="Inhaltsplatzhalter 16"/>
          <p:cNvSpPr>
            <a:spLocks noGrp="1"/>
          </p:cNvSpPr>
          <p:nvPr>
            <p:ph sz="quarter" idx="15" hasCustomPrompt="1"/>
          </p:nvPr>
        </p:nvSpPr>
        <p:spPr>
          <a:xfrm>
            <a:off x="324000" y="1908000"/>
            <a:ext cx="5364000" cy="4392000"/>
          </a:xfrm>
          <a:solidFill>
            <a:schemeClr val="bg1"/>
          </a:solidFill>
          <a:effectLst/>
        </p:spPr>
        <p:txBody>
          <a:bodyPr>
            <a:noAutofit/>
          </a:bodyPr>
          <a:lstStyle>
            <a:lvl1pPr>
              <a:buFontTx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buNone/>
              <a:defRPr sz="1400"/>
            </a:lvl5pPr>
          </a:lstStyle>
          <a:p>
            <a:pPr lvl="0"/>
            <a:endParaRPr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2" name="Textplatzhalter 8"/>
          <p:cNvSpPr>
            <a:spLocks noGrp="1"/>
          </p:cNvSpPr>
          <p:nvPr>
            <p:ph type="body" sz="quarter" idx="11"/>
          </p:nvPr>
        </p:nvSpPr>
        <p:spPr>
          <a:xfrm>
            <a:off x="324000" y="1511300"/>
            <a:ext cx="5364000" cy="396000"/>
          </a:xfrm>
          <a:solidFill>
            <a:schemeClr val="accent4">
              <a:lumMod val="60000"/>
              <a:lumOff val="40000"/>
            </a:schemeClr>
          </a:solidFill>
        </p:spPr>
        <p:txBody>
          <a:bodyPr lIns="108000" tIns="36000" rIns="72000" bIns="36000" anchor="t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600" b="1">
                <a:solidFill>
                  <a:schemeClr val="accent5">
                    <a:lumMod val="60000"/>
                    <a:lumOff val="40000"/>
                  </a:schemeClr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03CFCB5-4976-4D20-9EB3-B0ECE62561DE}" type="datetime1">
              <a:rPr lang="de-DE" smtClean="0"/>
              <a:pPr/>
              <a:t>01.11.2017</a:t>
            </a:fld>
            <a:endParaRPr lang="de-DE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24482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611187" y="1876424"/>
            <a:ext cx="7956000" cy="3095627"/>
          </a:xfrm>
        </p:spPr>
        <p:txBody>
          <a:bodyPr>
            <a:noAutofit/>
          </a:bodyPr>
          <a:lstStyle>
            <a:lvl1pPr>
              <a:defRPr sz="36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Zitat</a:t>
            </a:r>
            <a:br>
              <a:rPr lang="de-DE" noProof="0" dirty="0"/>
            </a:br>
            <a:r>
              <a:rPr lang="de-DE" noProof="0" dirty="0"/>
              <a:t>durch Klicken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592083" y="5327651"/>
            <a:ext cx="5040000" cy="288000"/>
          </a:xfrm>
        </p:spPr>
        <p:txBody>
          <a:bodyPr>
            <a:noAutofit/>
          </a:bodyPr>
          <a:lstStyle>
            <a:lvl1pPr>
              <a:buFontTx/>
              <a:buNone/>
              <a:defRPr sz="1400" i="1">
                <a:solidFill>
                  <a:schemeClr val="tx2"/>
                </a:solidFill>
              </a:defRPr>
            </a:lvl1pPr>
            <a:lvl2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1200" i="1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24482"/>
            <a:ext cx="1585852" cy="32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210" y="310622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 bwMode="gray">
          <a:xfrm>
            <a:off x="0" y="704849"/>
            <a:ext cx="9144000" cy="252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" b="44589"/>
          <a:stretch/>
        </p:blipFill>
        <p:spPr>
          <a:xfrm>
            <a:off x="0" y="3222000"/>
            <a:ext cx="9144000" cy="3636000"/>
          </a:xfrm>
          <a:prstGeom prst="rect">
            <a:avLst/>
          </a:prstGeom>
        </p:spPr>
      </p:pic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324000" y="1440000"/>
            <a:ext cx="6984000" cy="1584000"/>
          </a:xfrm>
        </p:spPr>
        <p:txBody>
          <a:bodyPr>
            <a:noAutofit/>
          </a:bodyPr>
          <a:lstStyle>
            <a:lvl1pPr>
              <a:defRPr sz="24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Bild</a:t>
            </a:r>
          </a:p>
        </p:txBody>
      </p:sp>
      <p:pic>
        <p:nvPicPr>
          <p:cNvPr id="7" name="Bild 6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>
          <a:xfrm>
            <a:off x="6340210" y="3528000"/>
            <a:ext cx="2803790" cy="1337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10627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renn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 bwMode="gray">
          <a:xfrm>
            <a:off x="0" y="704849"/>
            <a:ext cx="9144000" cy="252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itel 8"/>
          <p:cNvSpPr>
            <a:spLocks noGrp="1"/>
          </p:cNvSpPr>
          <p:nvPr>
            <p:ph type="title" hasCustomPrompt="1"/>
          </p:nvPr>
        </p:nvSpPr>
        <p:spPr>
          <a:xfrm>
            <a:off x="324000" y="1440000"/>
            <a:ext cx="6984000" cy="1584000"/>
          </a:xfrm>
        </p:spPr>
        <p:txBody>
          <a:bodyPr>
            <a:noAutofit/>
          </a:bodyPr>
          <a:lstStyle>
            <a:lvl1pPr>
              <a:defRPr sz="24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/>
              <a:t>Trennfolie ohne Bild</a:t>
            </a:r>
            <a:endParaRPr lang="de-DE" noProof="0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3222000"/>
            <a:ext cx="9144000" cy="3636000"/>
          </a:xfrm>
          <a:prstGeom prst="rect">
            <a:avLst/>
          </a:prstGeom>
          <a:solidFill>
            <a:srgbClr val="636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4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-4815"/>
          <a:stretch/>
        </p:blipFill>
        <p:spPr>
          <a:xfrm>
            <a:off x="-1" y="3851280"/>
            <a:ext cx="5210130" cy="23774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10627"/>
            <a:ext cx="1585852" cy="32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16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6000" y="4158000"/>
            <a:ext cx="6318000" cy="11484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000" y="2772000"/>
            <a:ext cx="6318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Bild 3" descr="stock-photo-workers-with-coal-at-open-pit-466471532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 b="25511"/>
          <a:stretch/>
        </p:blipFill>
        <p:spPr>
          <a:xfrm>
            <a:off x="0" y="0"/>
            <a:ext cx="9144000" cy="2592000"/>
          </a:xfrm>
          <a:prstGeom prst="rect">
            <a:avLst/>
          </a:prstGeom>
        </p:spPr>
      </p:pic>
      <p:pic>
        <p:nvPicPr>
          <p:cNvPr id="10" name="Bild 9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-4815"/>
          <a:stretch/>
        </p:blipFill>
        <p:spPr>
          <a:xfrm>
            <a:off x="0" y="1151465"/>
            <a:ext cx="2573867" cy="1174502"/>
          </a:xfrm>
          <a:prstGeom prst="rect">
            <a:avLst/>
          </a:prstGeom>
        </p:spPr>
      </p:pic>
      <p:pic>
        <p:nvPicPr>
          <p:cNvPr id="9" name="Bild 8" descr="ISSA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46" y="6208065"/>
            <a:ext cx="948267" cy="362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6255772"/>
            <a:ext cx="1526039" cy="3143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nnfolie mit Bildauswah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/>
        </p:nvSpPr>
        <p:spPr bwMode="gray">
          <a:xfrm>
            <a:off x="0" y="704849"/>
            <a:ext cx="9144000" cy="252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Bildplatzhalter 9"/>
          <p:cNvSpPr>
            <a:spLocks noGrp="1"/>
          </p:cNvSpPr>
          <p:nvPr>
            <p:ph type="pic" sz="quarter" idx="10"/>
          </p:nvPr>
        </p:nvSpPr>
        <p:spPr>
          <a:xfrm>
            <a:off x="0" y="3225600"/>
            <a:ext cx="9144000" cy="3632400"/>
          </a:xfrm>
          <a:noFill/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de-DE" noProof="0" dirty="0"/>
          </a:p>
        </p:txBody>
      </p:sp>
      <p:sp>
        <p:nvSpPr>
          <p:cNvPr id="4" name="Titel 8"/>
          <p:cNvSpPr>
            <a:spLocks noGrp="1"/>
          </p:cNvSpPr>
          <p:nvPr>
            <p:ph type="title" hasCustomPrompt="1"/>
          </p:nvPr>
        </p:nvSpPr>
        <p:spPr>
          <a:xfrm>
            <a:off x="324000" y="1440000"/>
            <a:ext cx="6984000" cy="1584000"/>
          </a:xfrm>
        </p:spPr>
        <p:txBody>
          <a:bodyPr>
            <a:noAutofit/>
          </a:bodyPr>
          <a:lstStyle>
            <a:lvl1pPr>
              <a:defRPr sz="2400" b="0" cap="none" baseline="0">
                <a:solidFill>
                  <a:schemeClr val="tx2"/>
                </a:solidFill>
              </a:defRPr>
            </a:lvl1pPr>
          </a:lstStyle>
          <a:p>
            <a:r>
              <a:rPr lang="de-DE" noProof="0" dirty="0"/>
              <a:t>Trennfolie mit Bild / Kapitelangabe durch Klicken bearbeiten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24482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10" name="Datumsplatzhalt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19F62-3C35-4EBF-B553-9C24DFA2577E}" type="datetime1">
              <a:rPr lang="de-DE" smtClean="0"/>
              <a:pPr/>
              <a:t>01.11.2017</a:t>
            </a:fld>
            <a:endParaRPr lang="de-DE" dirty="0"/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24482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_Vide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enplatzhalter 8"/>
          <p:cNvSpPr>
            <a:spLocks noGrp="1"/>
          </p:cNvSpPr>
          <p:nvPr>
            <p:ph type="media" sz="quarter" idx="13"/>
          </p:nvPr>
        </p:nvSpPr>
        <p:spPr>
          <a:xfrm>
            <a:off x="324000" y="1512000"/>
            <a:ext cx="8424000" cy="4842000"/>
          </a:xfrm>
        </p:spPr>
        <p:txBody>
          <a:bodyPr>
            <a:normAutofit/>
          </a:bodyPr>
          <a:lstStyle>
            <a:lvl1pPr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noProof="0"/>
              <a:t>Click icon to add media</a:t>
            </a:r>
            <a:endParaRPr lang="de-DE" noProof="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3"/>
            <a:ext cx="9144000" cy="3888000"/>
          </a:xfrm>
          <a:prstGeom prst="rect">
            <a:avLst/>
          </a:prstGeom>
          <a:solidFill>
            <a:srgbClr val="29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000" y="4068000"/>
            <a:ext cx="6318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Bild 7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>
          <a:xfrm>
            <a:off x="3224887" y="513579"/>
            <a:ext cx="5919113" cy="2823210"/>
          </a:xfrm>
          <a:prstGeom prst="rect">
            <a:avLst/>
          </a:prstGeom>
        </p:spPr>
      </p:pic>
      <p:sp>
        <p:nvSpPr>
          <p:cNvPr id="9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6000" y="5040000"/>
            <a:ext cx="6318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11" name="Bild 10" descr="ISS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46" y="6208065"/>
            <a:ext cx="948267" cy="362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6255772"/>
            <a:ext cx="1526039" cy="3143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/>
          <p:nvPr/>
        </p:nvSpPr>
        <p:spPr>
          <a:xfrm>
            <a:off x="0" y="-3"/>
            <a:ext cx="9144000" cy="2592000"/>
          </a:xfrm>
          <a:prstGeom prst="rect">
            <a:avLst/>
          </a:prstGeom>
          <a:solidFill>
            <a:srgbClr val="636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6000" y="4158000"/>
            <a:ext cx="6318000" cy="11484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000" y="2772000"/>
            <a:ext cx="6318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Bild 6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-4815"/>
          <a:stretch/>
        </p:blipFill>
        <p:spPr>
          <a:xfrm>
            <a:off x="0" y="360000"/>
            <a:ext cx="3907597" cy="1783080"/>
          </a:xfrm>
          <a:prstGeom prst="rect">
            <a:avLst/>
          </a:prstGeom>
        </p:spPr>
      </p:pic>
      <p:pic>
        <p:nvPicPr>
          <p:cNvPr id="11" name="Bild 10" descr="ISS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46" y="6208065"/>
            <a:ext cx="948267" cy="3620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6255772"/>
            <a:ext cx="1526039" cy="31435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6"/>
            <a:ext cx="9144000" cy="6858006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6000" y="5040000"/>
            <a:ext cx="6318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000" y="4068000"/>
            <a:ext cx="6318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Bild 7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>
          <a:xfrm>
            <a:off x="3224887" y="538980"/>
            <a:ext cx="5919113" cy="282321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46" y="6208065"/>
            <a:ext cx="948267" cy="362065"/>
          </a:xfrm>
          <a:prstGeom prst="rect">
            <a:avLst/>
          </a:prstGeom>
        </p:spPr>
      </p:pic>
      <p:pic>
        <p:nvPicPr>
          <p:cNvPr id="11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8" y="6257621"/>
            <a:ext cx="1954530" cy="4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7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0" y="-6"/>
            <a:ext cx="9144000" cy="6858006"/>
          </a:xfrm>
          <a:prstGeom prst="rect">
            <a:avLst/>
          </a:prstGeom>
          <a:solidFill>
            <a:srgbClr val="2956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Bild 8" descr="VZ_Ringe_RGB_600px.pn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47" r="-4815"/>
          <a:stretch/>
        </p:blipFill>
        <p:spPr>
          <a:xfrm>
            <a:off x="0" y="360000"/>
            <a:ext cx="3907597" cy="178308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46" y="6208065"/>
            <a:ext cx="948267" cy="362065"/>
          </a:xfrm>
          <a:prstGeom prst="rect">
            <a:avLst/>
          </a:prstGeom>
        </p:spPr>
      </p:pic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6000" y="5040000"/>
            <a:ext cx="6318000" cy="900000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306000" y="4068000"/>
            <a:ext cx="6318000" cy="864000"/>
          </a:xfrm>
        </p:spPr>
        <p:txBody>
          <a:bodyPr anchor="t" anchorCtr="0">
            <a:noAutofit/>
          </a:bodyPr>
          <a:lstStyle>
            <a:lvl1pPr>
              <a:lnSpc>
                <a:spcPct val="100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68" y="6257621"/>
            <a:ext cx="1954530" cy="42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41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 userDrawn="1"/>
        </p:nvSpPr>
        <p:spPr>
          <a:xfrm>
            <a:off x="0" y="-6"/>
            <a:ext cx="9144000" cy="6858006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000" y="4068000"/>
            <a:ext cx="6318000" cy="864000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2600" cap="none" baseline="0">
                <a:solidFill>
                  <a:srgbClr val="40404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6000" y="5040000"/>
            <a:ext cx="6318000" cy="1148400"/>
          </a:xfrm>
        </p:spPr>
        <p:txBody>
          <a:bodyPr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>
                <a:solidFill>
                  <a:srgbClr val="40404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Datum: TT.MM.JJJJ</a:t>
            </a:r>
            <a:br>
              <a:rPr lang="de-DE" dirty="0"/>
            </a:br>
            <a:r>
              <a:rPr lang="de-DE" dirty="0"/>
              <a:t>Name des Redners</a:t>
            </a:r>
            <a:endParaRPr lang="en-US" dirty="0"/>
          </a:p>
        </p:txBody>
      </p:sp>
      <p:pic>
        <p:nvPicPr>
          <p:cNvPr id="5" name="Bild 4" descr="ISS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446" y="6208065"/>
            <a:ext cx="948267" cy="362066"/>
          </a:xfrm>
          <a:prstGeom prst="rect">
            <a:avLst/>
          </a:prstGeom>
        </p:spPr>
      </p:pic>
      <p:pic>
        <p:nvPicPr>
          <p:cNvPr id="8" name="Bild 7" descr="VZ_Ringe_RGB_600px.pn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33"/>
          <a:stretch/>
        </p:blipFill>
        <p:spPr>
          <a:xfrm>
            <a:off x="3224887" y="538980"/>
            <a:ext cx="5919113" cy="2823210"/>
          </a:xfrm>
          <a:prstGeom prst="rect">
            <a:avLst/>
          </a:prstGeom>
        </p:spPr>
      </p:pic>
      <p:pic>
        <p:nvPicPr>
          <p:cNvPr id="10" name="Grafik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00" y="6274800"/>
            <a:ext cx="1963264" cy="424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70000" indent="-270000">
              <a:buFont typeface="+mj-lt"/>
              <a:buAutoNum type="arabicPeriod"/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‹#›</a:t>
            </a:fld>
            <a:endParaRPr lang="de-DE" noProof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24482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und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DE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3C8B4-F673-4E46-8EDF-A650A38F2A30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‹#›</a:t>
            </a:fld>
            <a:endParaRPr lang="de-DE" noProof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71" y="310461"/>
            <a:ext cx="1514730" cy="3120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0" y="324482"/>
            <a:ext cx="1585852" cy="326681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276349"/>
            <a:ext cx="9142413" cy="55816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24000" y="252000"/>
            <a:ext cx="6840000" cy="72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24000" y="1440000"/>
            <a:ext cx="8424000" cy="484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7534800" y="6466909"/>
            <a:ext cx="833438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808080"/>
                </a:solidFill>
              </a:defRPr>
            </a:lvl1pPr>
          </a:lstStyle>
          <a:p>
            <a:fld id="{E7F7789E-1E4E-4BC8-BA70-403C31EE4444}" type="datetime1">
              <a:rPr lang="de-DE" smtClean="0"/>
              <a:pPr/>
              <a:t>01.11.2017</a:t>
            </a:fld>
            <a:endParaRPr lang="de-DE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168800" y="6466909"/>
            <a:ext cx="3305175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rgbClr val="808080"/>
                </a:solidFill>
              </a:defRPr>
            </a:lvl1pPr>
          </a:lstStyle>
          <a:p>
            <a:r>
              <a:rPr lang="de-DE"/>
              <a:t>Titel der Präsentation / Name des Redners</a:t>
            </a:r>
            <a:endParaRPr lang="de-DE" dirty="0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312400" y="6466909"/>
            <a:ext cx="442678" cy="27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="1">
                <a:solidFill>
                  <a:srgbClr val="808080"/>
                </a:solidFill>
              </a:defRPr>
            </a:lvl1pPr>
          </a:lstStyle>
          <a:p>
            <a:fld id="{D56DB8AA-803C-49D2-90AA-1140CE72DCD7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62" y="323850"/>
            <a:ext cx="1508400" cy="3138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62" y="323850"/>
            <a:ext cx="1526039" cy="3143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5" r:id="rId2"/>
    <p:sldLayoutId id="2147483746" r:id="rId3"/>
    <p:sldLayoutId id="2147483747" r:id="rId4"/>
    <p:sldLayoutId id="2147483754" r:id="rId5"/>
    <p:sldLayoutId id="2147483755" r:id="rId6"/>
    <p:sldLayoutId id="2147483748" r:id="rId7"/>
    <p:sldLayoutId id="2147483751" r:id="rId8"/>
    <p:sldLayoutId id="2147483752" r:id="rId9"/>
    <p:sldLayoutId id="2147483753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43" r:id="rId18"/>
    <p:sldLayoutId id="2147483756" r:id="rId19"/>
    <p:sldLayoutId id="2147483723" r:id="rId20"/>
    <p:sldLayoutId id="2147483724" r:id="rId21"/>
    <p:sldLayoutId id="2147483725" r:id="rId2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54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81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08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50000" indent="-270000" algn="l" defTabSz="914400" rtl="0" eaLnBrk="1" latinLnBrk="0" hangingPunct="1">
        <a:lnSpc>
          <a:spcPct val="120000"/>
        </a:lnSpc>
        <a:spcBef>
          <a:spcPts val="1200"/>
        </a:spcBef>
        <a:spcAft>
          <a:spcPts val="0"/>
        </a:spcAft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162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189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16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430000" indent="-270000" algn="l" defTabSz="914400" rtl="0" eaLnBrk="1" latinLnBrk="0" hangingPunct="1">
        <a:lnSpc>
          <a:spcPct val="120000"/>
        </a:lnSpc>
        <a:spcBef>
          <a:spcPts val="1200"/>
        </a:spcBef>
        <a:buFont typeface="Wingdings" pitchFamily="2" charset="2"/>
        <a:buChar char="§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306000" y="4068000"/>
            <a:ext cx="6318000" cy="864000"/>
          </a:xfrm>
        </p:spPr>
        <p:txBody>
          <a:bodyPr/>
          <a:lstStyle/>
          <a:p>
            <a:r>
              <a:rPr lang="de-DE" sz="4800" dirty="0" smtClean="0"/>
              <a:t>Vision Zero</a:t>
            </a:r>
            <a:r>
              <a:rPr lang="de-DE" dirty="0" smtClean="0"/>
              <a:t/>
            </a:r>
            <a:br>
              <a:rPr lang="de-DE" dirty="0" smtClean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498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adult, baby, bl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42" y="2752660"/>
            <a:ext cx="2589412" cy="17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Man and Child Walking Near Bushes during Day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" y="2752660"/>
            <a:ext cx="2589413" cy="17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black-and-white, boy, chi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76" y="794459"/>
            <a:ext cx="2589412" cy="17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adorable, blur, chi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43" y="4811248"/>
            <a:ext cx="2589411" cy="17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000" b="1" dirty="0" smtClean="0">
                <a:solidFill>
                  <a:schemeClr val="tx1"/>
                </a:solidFill>
              </a:rPr>
              <a:t>360,000 FAMILIES: ONE MISSING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10</a:t>
            </a:fld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4168800" y="6466909"/>
            <a:ext cx="3305175" cy="270000"/>
          </a:xfrm>
        </p:spPr>
        <p:txBody>
          <a:bodyPr/>
          <a:lstStyle/>
          <a:p>
            <a:r>
              <a:rPr lang="de-DE" noProof="0" dirty="0" smtClean="0"/>
              <a:t>Titel der Präsentation / Name des Redners</a:t>
            </a:r>
            <a:endParaRPr lang="de-DE" noProof="0" dirty="0"/>
          </a:p>
        </p:txBody>
      </p:sp>
      <p:pic>
        <p:nvPicPr>
          <p:cNvPr id="5122" name="Picture 2" descr="adult, brother, chi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" y="794459"/>
            <a:ext cx="2589411" cy="17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dult, black-and-white, book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080" y="4802624"/>
            <a:ext cx="2554967" cy="170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affection, beach, car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" y="4802624"/>
            <a:ext cx="2589413" cy="173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dventure, baby, beautifu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842" y="794460"/>
            <a:ext cx="2589412" cy="172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0" y="2357074"/>
            <a:ext cx="787395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chemeClr val="bg1"/>
                </a:solidFill>
              </a:rPr>
              <a:t>©Negative Space</a:t>
            </a:r>
            <a:endParaRPr lang="en-GB" sz="600" dirty="0" smtClean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1" y="4295188"/>
            <a:ext cx="712054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chemeClr val="bg1"/>
                </a:solidFill>
              </a:rPr>
              <a:t>©Freestock.org</a:t>
            </a:r>
            <a:endParaRPr lang="en-GB" sz="600" dirty="0" smtClean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68782" y="4302088"/>
            <a:ext cx="516488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chemeClr val="bg1"/>
                </a:solidFill>
              </a:rPr>
              <a:t>©</a:t>
            </a:r>
            <a:r>
              <a:rPr lang="en-GB" sz="600" dirty="0" err="1" smtClean="0">
                <a:solidFill>
                  <a:schemeClr val="bg1"/>
                </a:solidFill>
              </a:rPr>
              <a:t>Pixabay</a:t>
            </a:r>
            <a:endParaRPr lang="en-GB" sz="600" dirty="0" smtClean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37842" y="2335833"/>
            <a:ext cx="649537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chemeClr val="bg1"/>
                </a:solidFill>
              </a:rPr>
              <a:t>©Josh </a:t>
            </a:r>
            <a:r>
              <a:rPr lang="en-GB" sz="600" dirty="0" err="1" smtClean="0">
                <a:solidFill>
                  <a:schemeClr val="bg1"/>
                </a:solidFill>
              </a:rPr>
              <a:t>Willink</a:t>
            </a:r>
            <a:endParaRPr lang="en-GB" sz="600" dirty="0" smtClean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86846" y="2357074"/>
            <a:ext cx="516488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chemeClr val="bg1"/>
                </a:solidFill>
              </a:rPr>
              <a:t>©</a:t>
            </a:r>
            <a:r>
              <a:rPr lang="en-GB" sz="600" dirty="0" err="1" smtClean="0">
                <a:solidFill>
                  <a:schemeClr val="bg1"/>
                </a:solidFill>
              </a:rPr>
              <a:t>Pixabay</a:t>
            </a:r>
            <a:endParaRPr lang="en-GB" sz="600" dirty="0" smtClean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6351052"/>
            <a:ext cx="516488" cy="18466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600" dirty="0" smtClean="0">
                <a:solidFill>
                  <a:schemeClr val="bg1"/>
                </a:solidFill>
              </a:rPr>
              <a:t>©</a:t>
            </a:r>
            <a:r>
              <a:rPr lang="en-GB" sz="600" dirty="0" err="1" smtClean="0">
                <a:solidFill>
                  <a:schemeClr val="bg1"/>
                </a:solidFill>
              </a:rPr>
              <a:t>Pixabay</a:t>
            </a:r>
            <a:endParaRPr lang="en-GB" sz="600" dirty="0" smtClean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92987" y="6356955"/>
            <a:ext cx="984565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© </a:t>
            </a:r>
            <a:r>
              <a:rPr lang="en-GB" sz="600" dirty="0" smtClean="0">
                <a:solidFill>
                  <a:schemeClr val="bg1"/>
                </a:solidFill>
                <a:latin typeface="-apple-system"/>
              </a:rPr>
              <a:t>Tadeusz </a:t>
            </a:r>
            <a:r>
              <a:rPr lang="en-GB" sz="600" dirty="0" err="1">
                <a:solidFill>
                  <a:schemeClr val="bg1"/>
                </a:solidFill>
                <a:latin typeface="-apple-system"/>
              </a:rPr>
              <a:t>Domagalski</a:t>
            </a:r>
            <a:endParaRPr lang="en-GB" sz="600" b="0" i="0" dirty="0">
              <a:solidFill>
                <a:schemeClr val="bg1"/>
              </a:solidFill>
              <a:effectLst/>
              <a:latin typeface="-apple-system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17735" y="6335663"/>
            <a:ext cx="55496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00" dirty="0" smtClean="0">
                <a:solidFill>
                  <a:schemeClr val="bg1"/>
                </a:solidFill>
              </a:rPr>
              <a:t>©</a:t>
            </a:r>
            <a:r>
              <a:rPr lang="en-GB" sz="600" dirty="0" err="1" smtClean="0">
                <a:solidFill>
                  <a:schemeClr val="bg1"/>
                </a:solidFill>
              </a:rPr>
              <a:t>Tookapic</a:t>
            </a:r>
            <a:endParaRPr lang="en-GB" sz="600" dirty="0"/>
          </a:p>
        </p:txBody>
      </p:sp>
    </p:spTree>
    <p:extLst>
      <p:ext uri="{BB962C8B-B14F-4D97-AF65-F5344CB8AC3E}">
        <p14:creationId xmlns:p14="http://schemas.microsoft.com/office/powerpoint/2010/main" val="18880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000" dirty="0" smtClean="0"/>
              <a:t>4.0%</a:t>
            </a:r>
          </a:p>
          <a:p>
            <a:pPr marL="0" indent="0" algn="ctr">
              <a:buNone/>
            </a:pPr>
            <a:r>
              <a:rPr lang="en-US" sz="2800" dirty="0" smtClean="0"/>
              <a:t>ANNUAL ECONOMIC LOSS WORLDWIDE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11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81895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9600" dirty="0" smtClean="0"/>
              <a:t>?</a:t>
            </a:r>
            <a:endParaRPr lang="en-GB" sz="9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00574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lack Green Brown Continen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9" t="1" r="10661" b="18217"/>
          <a:stretch/>
        </p:blipFill>
        <p:spPr bwMode="auto">
          <a:xfrm>
            <a:off x="143501" y="166064"/>
            <a:ext cx="8896350" cy="511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13</a:t>
            </a:fld>
            <a:endParaRPr lang="de-DE" noProof="0"/>
          </a:p>
        </p:txBody>
      </p:sp>
      <p:pic>
        <p:nvPicPr>
          <p:cNvPr id="11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04" y="5281863"/>
            <a:ext cx="6558826" cy="141916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8253" y="5066419"/>
            <a:ext cx="62709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 smtClean="0">
                <a:solidFill>
                  <a:schemeClr val="bg1"/>
                </a:solidFill>
              </a:rPr>
              <a:t>©</a:t>
            </a:r>
            <a:r>
              <a:rPr lang="en-GB" sz="800" dirty="0" err="1" smtClean="0">
                <a:solidFill>
                  <a:schemeClr val="bg1"/>
                </a:solidFill>
              </a:rPr>
              <a:t>Pixabay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042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 smtClean="0"/>
              <a:t>VISION ZERO</a:t>
            </a:r>
            <a:endParaRPr lang="en-GB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u="sng" dirty="0" smtClean="0"/>
              <a:t>PREVENTION STRATEGY </a:t>
            </a:r>
            <a:r>
              <a:rPr lang="en-US" sz="3200" dirty="0" smtClean="0"/>
              <a:t>for a safe and healthy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u="sng" dirty="0" smtClean="0"/>
              <a:t>EVERY</a:t>
            </a:r>
            <a:r>
              <a:rPr lang="en-US" sz="3200" dirty="0" smtClean="0"/>
              <a:t> accident is preventable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u="sng" dirty="0" smtClean="0"/>
              <a:t>NO</a:t>
            </a:r>
            <a:r>
              <a:rPr lang="en-US" sz="3200" dirty="0" smtClean="0"/>
              <a:t> work fatalities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u="sng" dirty="0" smtClean="0"/>
              <a:t>NO SERIOUS </a:t>
            </a:r>
            <a:r>
              <a:rPr lang="en-US" sz="3200" dirty="0" smtClean="0"/>
              <a:t>occupational diseases, work or traffic accidents</a:t>
            </a:r>
            <a:endParaRPr lang="en-GB" sz="3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14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6980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/>
            <a:endParaRPr lang="en-US" sz="3200" dirty="0" smtClean="0"/>
          </a:p>
          <a:p>
            <a:pPr marL="0" indent="0" algn="ctr"/>
            <a:endParaRPr lang="en-US" sz="5400" dirty="0"/>
          </a:p>
          <a:p>
            <a:pPr marL="0" indent="0" algn="ctr"/>
            <a:r>
              <a:rPr lang="en-US" sz="5400" dirty="0" smtClean="0"/>
              <a:t>IMPLEMENTATION</a:t>
            </a:r>
            <a:endParaRPr lang="en-GB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15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39655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16</a:t>
            </a:fld>
            <a:endParaRPr lang="de-DE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650" y="1405625"/>
            <a:ext cx="5530325" cy="50612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326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17</a:t>
            </a:fld>
            <a:endParaRPr lang="de-DE" noProof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1324" y="863902"/>
            <a:ext cx="8736591" cy="5565251"/>
          </a:xfrm>
          <a:prstGeom prst="rect">
            <a:avLst/>
          </a:prstGeom>
        </p:spPr>
      </p:pic>
      <p:sp>
        <p:nvSpPr>
          <p:cNvPr id="8" name="Ellipse 5"/>
          <p:cNvSpPr/>
          <p:nvPr/>
        </p:nvSpPr>
        <p:spPr bwMode="auto">
          <a:xfrm>
            <a:off x="-180384" y="0"/>
            <a:ext cx="2586699" cy="2329688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42900"/>
          </a:effectLst>
          <a:extLst/>
        </p:spPr>
        <p:txBody>
          <a:bodyPr lIns="88189" tIns="44088" rIns="88189" bIns="4408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39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39051" y="-298786"/>
            <a:ext cx="1153666" cy="274314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02" tIns="45445" rIns="90902" bIns="45445">
            <a:spAutoFit/>
          </a:bodyPr>
          <a:lstStyle>
            <a:lvl1pPr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7229" b="1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3" name="Rectangle 2"/>
          <p:cNvSpPr/>
          <p:nvPr/>
        </p:nvSpPr>
        <p:spPr>
          <a:xfrm>
            <a:off x="320131" y="5105714"/>
            <a:ext cx="6870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leadership – demonstrate commitment</a:t>
            </a:r>
            <a:endParaRPr lang="de-DE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674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31" y="795842"/>
            <a:ext cx="8506601" cy="5671067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18</a:t>
            </a:fld>
            <a:endParaRPr lang="de-DE" noProof="0"/>
          </a:p>
        </p:txBody>
      </p:sp>
      <p:sp>
        <p:nvSpPr>
          <p:cNvPr id="8" name="Ellipse 5"/>
          <p:cNvSpPr/>
          <p:nvPr/>
        </p:nvSpPr>
        <p:spPr bwMode="auto">
          <a:xfrm>
            <a:off x="6807614" y="525842"/>
            <a:ext cx="2630379" cy="2369028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42900"/>
          </a:effectLst>
          <a:extLst/>
        </p:spPr>
        <p:txBody>
          <a:bodyPr lIns="88189" tIns="44088" rIns="88189" bIns="4408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39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573868" y="266373"/>
            <a:ext cx="1173147" cy="274314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02" tIns="45445" rIns="90902" bIns="45445">
            <a:spAutoFit/>
          </a:bodyPr>
          <a:lstStyle>
            <a:lvl1pPr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7229" b="1" dirty="0" smtClean="0">
                <a:solidFill>
                  <a:srgbClr val="FFFFFF"/>
                </a:solidFill>
              </a:rPr>
              <a:t>2</a:t>
            </a:r>
            <a:endParaRPr lang="de-DE" altLang="de-DE" sz="17229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131" y="5105714"/>
            <a:ext cx="6870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hazards– </a:t>
            </a: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 risks</a:t>
            </a:r>
            <a:endParaRPr lang="de-DE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394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15" y="688244"/>
            <a:ext cx="8663910" cy="577866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19</a:t>
            </a:fld>
            <a:endParaRPr lang="de-DE" noProof="0"/>
          </a:p>
        </p:txBody>
      </p:sp>
      <p:sp>
        <p:nvSpPr>
          <p:cNvPr id="8" name="Ellipse 5"/>
          <p:cNvSpPr/>
          <p:nvPr/>
        </p:nvSpPr>
        <p:spPr bwMode="auto">
          <a:xfrm>
            <a:off x="-122576" y="-147926"/>
            <a:ext cx="2630379" cy="2369028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42900"/>
          </a:effectLst>
          <a:extLst/>
        </p:spPr>
        <p:txBody>
          <a:bodyPr lIns="88189" tIns="44088" rIns="88189" bIns="4408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39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43678" y="-407395"/>
            <a:ext cx="1173147" cy="274314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02" tIns="45445" rIns="90902" bIns="45445">
            <a:spAutoFit/>
          </a:bodyPr>
          <a:lstStyle>
            <a:lvl1pPr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7229" b="1" dirty="0" smtClean="0">
                <a:solidFill>
                  <a:srgbClr val="FFFFFF"/>
                </a:solidFill>
              </a:rPr>
              <a:t>3</a:t>
            </a:r>
            <a:endParaRPr lang="de-DE" altLang="de-DE" sz="17229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0131" y="5105714"/>
            <a:ext cx="6870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Define targets– </a:t>
            </a:r>
          </a:p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</a:t>
            </a:r>
            <a:r>
              <a:rPr lang="en-US" sz="4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programmes</a:t>
            </a:r>
            <a:endParaRPr lang="de-DE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212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2</a:t>
            </a:fld>
            <a:endParaRPr lang="de-DE" noProof="0"/>
          </a:p>
        </p:txBody>
      </p:sp>
      <p:pic>
        <p:nvPicPr>
          <p:cNvPr id="1026" name="Picture 2" descr="Man Beside Baby and Wom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34" y="1636563"/>
            <a:ext cx="7241666" cy="48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431" y="-48128"/>
            <a:ext cx="6840000" cy="720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GOOD WORK FOR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GOOD LIFE</a:t>
            </a:r>
            <a:endParaRPr lang="en-GB" sz="6700" dirty="0"/>
          </a:p>
        </p:txBody>
      </p:sp>
      <p:sp>
        <p:nvSpPr>
          <p:cNvPr id="2" name="TextBox 1"/>
          <p:cNvSpPr txBox="1"/>
          <p:nvPr/>
        </p:nvSpPr>
        <p:spPr>
          <a:xfrm>
            <a:off x="1070734" y="6251465"/>
            <a:ext cx="627095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2"/>
                </a:solidFill>
              </a:rPr>
              <a:t>©</a:t>
            </a:r>
            <a:r>
              <a:rPr lang="en-GB" sz="800" dirty="0" err="1" smtClean="0">
                <a:solidFill>
                  <a:schemeClr val="tx2"/>
                </a:solidFill>
              </a:rPr>
              <a:t>Pixabay</a:t>
            </a:r>
            <a:endParaRPr lang="en-GB" sz="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61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58" y="849637"/>
            <a:ext cx="8434947" cy="562329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20</a:t>
            </a:fld>
            <a:endParaRPr lang="de-DE" noProof="0"/>
          </a:p>
        </p:txBody>
      </p:sp>
      <p:sp>
        <p:nvSpPr>
          <p:cNvPr id="8" name="Ellipse 5"/>
          <p:cNvSpPr/>
          <p:nvPr/>
        </p:nvSpPr>
        <p:spPr bwMode="auto">
          <a:xfrm>
            <a:off x="6651203" y="585663"/>
            <a:ext cx="2630379" cy="2369028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42900"/>
          </a:effectLst>
          <a:extLst/>
        </p:spPr>
        <p:txBody>
          <a:bodyPr lIns="88189" tIns="44088" rIns="88189" bIns="4408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39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417457" y="326194"/>
            <a:ext cx="1173147" cy="274314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02" tIns="45445" rIns="90902" bIns="45445">
            <a:spAutoFit/>
          </a:bodyPr>
          <a:lstStyle>
            <a:lvl1pPr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7229" b="1" dirty="0" smtClean="0">
                <a:solidFill>
                  <a:srgbClr val="FFFFFF"/>
                </a:solidFill>
              </a:rPr>
              <a:t>4</a:t>
            </a:r>
            <a:endParaRPr lang="de-DE" altLang="de-DE" sz="17229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8258" y="5266580"/>
            <a:ext cx="8823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a safe and healthy system– </a:t>
            </a: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well-organized</a:t>
            </a:r>
            <a:endParaRPr lang="de-DE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557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34" y="776202"/>
            <a:ext cx="8422944" cy="561529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21</a:t>
            </a:fld>
            <a:endParaRPr lang="de-DE" noProof="0"/>
          </a:p>
        </p:txBody>
      </p:sp>
      <p:sp>
        <p:nvSpPr>
          <p:cNvPr id="8" name="Ellipse 5"/>
          <p:cNvSpPr/>
          <p:nvPr/>
        </p:nvSpPr>
        <p:spPr bwMode="auto">
          <a:xfrm>
            <a:off x="-122576" y="-147926"/>
            <a:ext cx="2630379" cy="2369028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42900"/>
          </a:effectLst>
          <a:extLst/>
        </p:spPr>
        <p:txBody>
          <a:bodyPr lIns="88189" tIns="44088" rIns="88189" bIns="4408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39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43678" y="-407395"/>
            <a:ext cx="1173147" cy="274314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02" tIns="45445" rIns="90902" bIns="45445">
            <a:spAutoFit/>
          </a:bodyPr>
          <a:lstStyle>
            <a:lvl1pPr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7229" b="1" dirty="0" smtClean="0">
                <a:solidFill>
                  <a:srgbClr val="FFFFFF"/>
                </a:solidFill>
              </a:rPr>
              <a:t>5</a:t>
            </a:r>
            <a:endParaRPr lang="de-DE" altLang="de-DE" sz="17229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134" y="5191169"/>
            <a:ext cx="8643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safety and health in machines, equipment and workplaces</a:t>
            </a:r>
          </a:p>
        </p:txBody>
      </p:sp>
    </p:spTree>
    <p:extLst>
      <p:ext uri="{BB962C8B-B14F-4D97-AF65-F5344CB8AC3E}">
        <p14:creationId xmlns:p14="http://schemas.microsoft.com/office/powerpoint/2010/main" val="111142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63" y="849459"/>
            <a:ext cx="8364815" cy="561745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22</a:t>
            </a:fld>
            <a:endParaRPr lang="de-DE" noProof="0"/>
          </a:p>
        </p:txBody>
      </p:sp>
      <p:sp>
        <p:nvSpPr>
          <p:cNvPr id="8" name="Ellipse 5"/>
          <p:cNvSpPr/>
          <p:nvPr/>
        </p:nvSpPr>
        <p:spPr bwMode="auto">
          <a:xfrm>
            <a:off x="6651203" y="585663"/>
            <a:ext cx="2630379" cy="2369028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42900"/>
          </a:effectLst>
          <a:extLst/>
        </p:spPr>
        <p:txBody>
          <a:bodyPr lIns="88189" tIns="44088" rIns="88189" bIns="4408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39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417457" y="326194"/>
            <a:ext cx="1173147" cy="274314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02" tIns="45445" rIns="90902" bIns="45445">
            <a:spAutoFit/>
          </a:bodyPr>
          <a:lstStyle>
            <a:lvl1pPr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7229" b="1" dirty="0" smtClean="0">
                <a:solidFill>
                  <a:srgbClr val="FFFFFF"/>
                </a:solidFill>
              </a:rPr>
              <a:t>6</a:t>
            </a:r>
            <a:endParaRPr lang="de-DE" altLang="de-DE" sz="17229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327978"/>
            <a:ext cx="88238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 qualifications– </a:t>
            </a:r>
          </a:p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 competence</a:t>
            </a:r>
            <a:endParaRPr lang="de-DE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439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08" y="784610"/>
            <a:ext cx="8523448" cy="568229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3F38F-5D0B-45D1-A257-FAD62104D409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23</a:t>
            </a:fld>
            <a:endParaRPr lang="de-DE" noProof="0"/>
          </a:p>
        </p:txBody>
      </p:sp>
      <p:sp>
        <p:nvSpPr>
          <p:cNvPr id="8" name="Ellipse 5"/>
          <p:cNvSpPr/>
          <p:nvPr/>
        </p:nvSpPr>
        <p:spPr bwMode="auto">
          <a:xfrm>
            <a:off x="-122576" y="-147926"/>
            <a:ext cx="2630379" cy="2369028"/>
          </a:xfrm>
          <a:prstGeom prst="ellipse">
            <a:avLst/>
          </a:prstGeom>
          <a:solidFill>
            <a:srgbClr val="CC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softEdge rad="342900"/>
          </a:effectLst>
          <a:extLst/>
        </p:spPr>
        <p:txBody>
          <a:bodyPr lIns="88189" tIns="44088" rIns="88189" bIns="44088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39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43678" y="-407395"/>
            <a:ext cx="1173147" cy="274314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902" tIns="45445" rIns="90902" bIns="45445">
            <a:spAutoFit/>
          </a:bodyPr>
          <a:lstStyle>
            <a:lvl1pPr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rgbClr val="00499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7229" b="1" dirty="0" smtClean="0">
                <a:solidFill>
                  <a:srgbClr val="FFFFFF"/>
                </a:solidFill>
              </a:rPr>
              <a:t>7</a:t>
            </a:r>
            <a:endParaRPr lang="de-DE" altLang="de-DE" sz="17229" b="1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134" y="5191169"/>
            <a:ext cx="86433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Invest in people – 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otivate by participation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01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328684" y="3743147"/>
            <a:ext cx="6318000" cy="864000"/>
          </a:xfrm>
        </p:spPr>
        <p:txBody>
          <a:bodyPr/>
          <a:lstStyle/>
          <a:p>
            <a:pPr algn="ctr"/>
            <a:r>
              <a:rPr lang="en-US" sz="4800" dirty="0" smtClean="0"/>
              <a:t>BUT WORK </a:t>
            </a:r>
            <a:br>
              <a:rPr lang="en-US" sz="4800" dirty="0" smtClean="0"/>
            </a:br>
            <a:r>
              <a:rPr lang="en-US" sz="4800" dirty="0" smtClean="0"/>
              <a:t>HAS</a:t>
            </a:r>
            <a:br>
              <a:rPr lang="en-US" sz="4800" dirty="0" smtClean="0"/>
            </a:br>
            <a:r>
              <a:rPr lang="en-US" sz="4800" dirty="0" smtClean="0"/>
              <a:t> OTHER FACES</a:t>
            </a:r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23765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4</a:t>
            </a:fld>
            <a:endParaRPr lang="de-DE" noProof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431" y="-48128"/>
            <a:ext cx="6840000" cy="720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WORK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HURTS</a:t>
            </a:r>
            <a:endParaRPr lang="en-GB" sz="6700" dirty="0"/>
          </a:p>
        </p:txBody>
      </p:sp>
      <p:pic>
        <p:nvPicPr>
          <p:cNvPr id="2050" name="Picture 2" descr="accident, action, adven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890" y="1457037"/>
            <a:ext cx="6618203" cy="496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8890" y="6203337"/>
            <a:ext cx="627095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bg1"/>
                </a:solidFill>
              </a:rPr>
              <a:t>©</a:t>
            </a:r>
            <a:r>
              <a:rPr lang="en-GB" sz="800" dirty="0" err="1" smtClean="0">
                <a:solidFill>
                  <a:schemeClr val="bg1"/>
                </a:solidFill>
              </a:rPr>
              <a:t>Pixabay</a:t>
            </a:r>
            <a:endParaRPr lang="en-GB" sz="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8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5</a:t>
            </a:fld>
            <a:endParaRPr lang="de-DE" noProof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431" y="-48128"/>
            <a:ext cx="6840000" cy="720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WORK MAKES YOU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SICK</a:t>
            </a:r>
            <a:endParaRPr lang="en-GB" sz="6700" dirty="0"/>
          </a:p>
        </p:txBody>
      </p:sp>
      <p:pic>
        <p:nvPicPr>
          <p:cNvPr id="3074" name="Picture 2" descr="addiction, adult, caps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98" y="1487408"/>
            <a:ext cx="7135562" cy="4759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25198" y="6005437"/>
            <a:ext cx="627095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2"/>
                </a:solidFill>
              </a:rPr>
              <a:t>©</a:t>
            </a:r>
            <a:r>
              <a:rPr lang="en-GB" sz="800" dirty="0" err="1" smtClean="0">
                <a:solidFill>
                  <a:schemeClr val="tx2"/>
                </a:solidFill>
              </a:rPr>
              <a:t>Pixabay</a:t>
            </a:r>
            <a:endParaRPr lang="en-GB" sz="80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5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6</a:t>
            </a:fld>
            <a:endParaRPr lang="de-DE" noProof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7431" y="-48128"/>
            <a:ext cx="6840000" cy="720000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WORK CAN BE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6700" dirty="0" smtClean="0"/>
              <a:t>LIFE OR DEATH</a:t>
            </a:r>
            <a:endParaRPr lang="en-GB" sz="6700" dirty="0"/>
          </a:p>
        </p:txBody>
      </p:sp>
      <p:pic>
        <p:nvPicPr>
          <p:cNvPr id="4098" name="Picture 2" descr="accident, action, ad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" y="1682525"/>
            <a:ext cx="8953500" cy="467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31" y="6143857"/>
            <a:ext cx="627095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bg1"/>
                </a:solidFill>
              </a:rPr>
              <a:t>©</a:t>
            </a:r>
            <a:r>
              <a:rPr lang="en-GB" sz="800" dirty="0" err="1" smtClean="0">
                <a:solidFill>
                  <a:schemeClr val="bg1"/>
                </a:solidFill>
              </a:rPr>
              <a:t>Pixabay</a:t>
            </a:r>
            <a:endParaRPr lang="en-GB" sz="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5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97127" y="3658926"/>
            <a:ext cx="6318000" cy="864000"/>
          </a:xfrm>
        </p:spPr>
        <p:txBody>
          <a:bodyPr/>
          <a:lstStyle/>
          <a:p>
            <a:pPr algn="ctr"/>
            <a:r>
              <a:rPr lang="de-DE" sz="4400" dirty="0" smtClean="0"/>
              <a:t>LET‘S TALK</a:t>
            </a:r>
            <a:br>
              <a:rPr lang="de-DE" sz="4400" dirty="0" smtClean="0"/>
            </a:br>
            <a:r>
              <a:rPr lang="de-DE" sz="4400" dirty="0" smtClean="0"/>
              <a:t>ABOUT</a:t>
            </a:r>
            <a:br>
              <a:rPr lang="de-DE" sz="4400" dirty="0" smtClean="0"/>
            </a:br>
            <a:r>
              <a:rPr lang="de-DE" sz="4400" dirty="0" smtClean="0"/>
              <a:t>SAFETY &amp; HEALTH</a:t>
            </a:r>
            <a:r>
              <a:rPr lang="de-DE" sz="4400" dirty="0"/>
              <a:t/>
            </a:r>
            <a:br>
              <a:rPr lang="de-DE" sz="4400" dirty="0"/>
            </a:br>
            <a:endParaRPr lang="de-DE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000" dirty="0" smtClean="0"/>
              <a:t>2 MILLION</a:t>
            </a:r>
          </a:p>
          <a:p>
            <a:pPr marL="0" indent="0" algn="ctr">
              <a:buNone/>
            </a:pPr>
            <a:r>
              <a:rPr lang="en-US" sz="2800" dirty="0" smtClean="0"/>
              <a:t>WORK-RELATED FATAL DISEASES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8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25544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6000" dirty="0" smtClean="0"/>
              <a:t>340 MILLION</a:t>
            </a:r>
          </a:p>
          <a:p>
            <a:pPr marL="0" indent="0" algn="ctr">
              <a:buNone/>
            </a:pPr>
            <a:r>
              <a:rPr lang="en-US" sz="2800" dirty="0" smtClean="0"/>
              <a:t>WORK ACCIDENTS WORLDWIDE</a:t>
            </a:r>
            <a:endParaRPr lang="en-GB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4188F-7514-4A3D-B8F2-517A225CB517}" type="datetime1">
              <a:rPr lang="de-DE" noProof="0" smtClean="0"/>
              <a:pPr/>
              <a:t>01.11.2017</a:t>
            </a:fld>
            <a:endParaRPr lang="de-DE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94909C6-CC71-4962-A18E-AF0515723D95}" type="slidenum">
              <a:rPr lang="de-DE" noProof="0" smtClean="0"/>
              <a:pPr/>
              <a:t>9</a:t>
            </a:fld>
            <a:endParaRPr lang="de-D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294967295"/>
          </p:nvPr>
        </p:nvSpPr>
        <p:spPr>
          <a:xfrm>
            <a:off x="4168800" y="6466909"/>
            <a:ext cx="3305175" cy="270000"/>
          </a:xfrm>
        </p:spPr>
        <p:txBody>
          <a:bodyPr/>
          <a:lstStyle/>
          <a:p>
            <a:r>
              <a:rPr lang="de-DE" noProof="0" smtClean="0"/>
              <a:t>Titel der Präsentation / Name des Redners</a:t>
            </a:r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6614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staltungshinweise_01">
  <a:themeElements>
    <a:clrScheme name="Munich Re">
      <a:dk1>
        <a:sysClr val="windowText" lastClr="000000"/>
      </a:dk1>
      <a:lt1>
        <a:sysClr val="window" lastClr="FFFFFF"/>
      </a:lt1>
      <a:dk2>
        <a:srgbClr val="4D4E53"/>
      </a:dk2>
      <a:lt2>
        <a:srgbClr val="F7941D"/>
      </a:lt2>
      <a:accent1>
        <a:srgbClr val="34909C"/>
      </a:accent1>
      <a:accent2>
        <a:srgbClr val="8DC63F"/>
      </a:accent2>
      <a:accent3>
        <a:srgbClr val="B72126"/>
      </a:accent3>
      <a:accent4>
        <a:srgbClr val="B2C1CA"/>
      </a:accent4>
      <a:accent5>
        <a:srgbClr val="00589A"/>
      </a:accent5>
      <a:accent6>
        <a:srgbClr val="714A9C"/>
      </a:accent6>
      <a:hlink>
        <a:srgbClr val="0A509E"/>
      </a:hlink>
      <a:folHlink>
        <a:srgbClr val="7993A3"/>
      </a:folHlink>
    </a:clrScheme>
    <a:fontScheme name="Munich Re">
      <a:majorFont>
        <a:latin typeface="Arial"/>
        <a:ea typeface="Arial Unicode MS"/>
        <a:cs typeface="Arial"/>
      </a:majorFont>
      <a:minorFont>
        <a:latin typeface="Arial"/>
        <a:ea typeface="Arial Unicode MS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40000"/>
            <a:lumOff val="6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effectLst/>
      </a:spPr>
      <a:bodyPr wrap="none" rtlCol="0">
        <a:spAutoFit/>
      </a:bodyPr>
      <a:lstStyle>
        <a:defPPr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asic Document" ma:contentTypeID="0x010100BBEEBC0593197D45B46BCF32AE27C5160024B3801998468544B2C222267E1F1771" ma:contentTypeVersion="" ma:contentTypeDescription="" ma:contentTypeScope="" ma:versionID="34cf6ede77136b10304f7fb537111b92">
  <xsd:schema xmlns:xsd="http://www.w3.org/2001/XMLSchema" xmlns:p="http://schemas.microsoft.com/office/2006/metadata/properties" targetNamespace="http://schemas.microsoft.com/office/2006/metadata/properties" ma:root="true" ma:fieldsID="f550b1d77805f39bd393385480c51ed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 ma:index="9" ma:displayName="Comments"/>
        <xsd:element name="keywords" minOccurs="0" maxOccurs="1" type="xsd:string" ma:index="10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46B19399-78A6-4429-92C5-BDE856698C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D3DD1B3-1245-4D1B-8E92-652D830F91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DC3A30-DD00-44D6-9FF6-1C18B1AA056A}">
  <ds:schemaRefs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Gestaltungshinweise_01</Template>
  <TotalTime>0</TotalTime>
  <Words>201</Words>
  <Application>Microsoft Office PowerPoint</Application>
  <PresentationFormat>On-screen Show (4:3)</PresentationFormat>
  <Paragraphs>107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-apple-system</vt:lpstr>
      <vt:lpstr>Arial Unicode MS</vt:lpstr>
      <vt:lpstr>Arial</vt:lpstr>
      <vt:lpstr>Calibri</vt:lpstr>
      <vt:lpstr>Wingdings</vt:lpstr>
      <vt:lpstr>Gestaltungshinweise_01</vt:lpstr>
      <vt:lpstr>Vision Zero </vt:lpstr>
      <vt:lpstr>GOOD WORK FOR GOOD LIFE</vt:lpstr>
      <vt:lpstr>BUT WORK  HAS  OTHER FACES</vt:lpstr>
      <vt:lpstr>WORK HURTS</vt:lpstr>
      <vt:lpstr>WORK MAKES YOU SICK</vt:lpstr>
      <vt:lpstr>WORK CAN BE LIFE OR DEATH</vt:lpstr>
      <vt:lpstr>LET‘S TALK ABOUT SAFETY &amp; HEALTH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 ZERO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Standardtitelfolie</dc:title>
  <dc:subject/>
  <dc:creator>Julie Schoenfelder</dc:creator>
  <cp:keywords/>
  <dc:description/>
  <cp:lastModifiedBy>Aste, Daniel</cp:lastModifiedBy>
  <cp:revision>101</cp:revision>
  <dcterms:created xsi:type="dcterms:W3CDTF">2013-07-30T14:25:31Z</dcterms:created>
  <dcterms:modified xsi:type="dcterms:W3CDTF">2017-11-01T10:09:59Z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0x010100BBEEBC0593197D45B46BCF32AE27C5160024B3801998468544B2C222267E1F1771</vt:lpwstr>
  </property>
</Properties>
</file>