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9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4" r:id="rId6"/>
    <p:sldId id="299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01" r:id="rId18"/>
    <p:sldId id="313" r:id="rId19"/>
    <p:sldId id="314" r:id="rId20"/>
    <p:sldId id="32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>
          <p15:clr>
            <a:srgbClr val="A4A3A4"/>
          </p15:clr>
        </p15:guide>
        <p15:guide id="2" orient="horz" pos="959">
          <p15:clr>
            <a:srgbClr val="A4A3A4"/>
          </p15:clr>
        </p15:guide>
        <p15:guide id="3" orient="horz" pos="204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 pos="2994">
          <p15:clr>
            <a:srgbClr val="A4A3A4"/>
          </p15:clr>
        </p15:guide>
        <p15:guide id="7" pos="204">
          <p15:clr>
            <a:srgbClr val="A4A3A4"/>
          </p15:clr>
        </p15:guide>
        <p15:guide id="8" pos="5511">
          <p15:clr>
            <a:srgbClr val="A4A3A4"/>
          </p15:clr>
        </p15:guide>
        <p15:guide id="9" orient="horz" pos="943">
          <p15:clr>
            <a:srgbClr val="A4A3A4"/>
          </p15:clr>
        </p15:guide>
        <p15:guide id="10" orient="horz" pos="1604">
          <p15:clr>
            <a:srgbClr val="A4A3A4"/>
          </p15:clr>
        </p15:guide>
        <p15:guide id="11" orient="horz" pos="4246">
          <p15:clr>
            <a:srgbClr val="A4A3A4"/>
          </p15:clr>
        </p15:guide>
        <p15:guide id="12" orient="horz" pos="3963">
          <p15:clr>
            <a:srgbClr val="A4A3A4"/>
          </p15:clr>
        </p15:guide>
        <p15:guide id="13" pos="3575">
          <p15:clr>
            <a:srgbClr val="A4A3A4"/>
          </p15:clr>
        </p15:guide>
        <p15:guide id="14" pos="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6EA"/>
    <a:srgbClr val="C5C7DE"/>
    <a:srgbClr val="64651E"/>
    <a:srgbClr val="64651F"/>
    <a:srgbClr val="295667"/>
    <a:srgbClr val="3E3D40"/>
    <a:srgbClr val="3E4040"/>
    <a:srgbClr val="F2F2F2"/>
    <a:srgbClr val="DEDED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2" autoAdjust="0"/>
    <p:restoredTop sz="94653" autoAdjust="0"/>
  </p:normalViewPr>
  <p:slideViewPr>
    <p:cSldViewPr snapToGrid="0" showGuides="1">
      <p:cViewPr varScale="1">
        <p:scale>
          <a:sx n="106" d="100"/>
          <a:sy n="106" d="100"/>
        </p:scale>
        <p:origin x="1002" y="108"/>
      </p:cViewPr>
      <p:guideLst>
        <p:guide orient="horz" pos="4088"/>
        <p:guide orient="horz" pos="959"/>
        <p:guide orient="horz" pos="204"/>
        <p:guide orient="horz" pos="3861"/>
        <p:guide orient="horz" pos="4319"/>
        <p:guide pos="2994"/>
        <p:guide pos="204"/>
        <p:guide pos="5511"/>
        <p:guide orient="horz" pos="943"/>
        <p:guide orient="horz" pos="1604"/>
        <p:guide orient="horz" pos="4246"/>
        <p:guide orient="horz" pos="3963"/>
        <p:guide pos="3575"/>
        <p:guide pos="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3234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11EE-BABA-0048-8ED9-38FEF1B460B5}" type="datetime1">
              <a:t>8/24/2017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14536-CC47-497D-B782-E5285316922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579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44F46-7C65-4B4C-BF54-B8714AF002BE}" type="datetime1">
              <a:t>8/24/2017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58FAD-D548-4EA5-B5ED-52E0068805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936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8FAD-D548-4EA5-B5ED-52E00688058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8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04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696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13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41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21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50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79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00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91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27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09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99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63" y="4068000"/>
            <a:ext cx="6318000" cy="8640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6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263" y="5040000"/>
            <a:ext cx="6318000" cy="9000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Date TT.MM.JJJJ</a:t>
            </a:r>
            <a:br>
              <a:rPr lang="de-DE" dirty="0"/>
            </a:br>
            <a:r>
              <a:rPr lang="de-DE" dirty="0"/>
              <a:t>Name Speaker</a:t>
            </a:r>
            <a:endParaRPr lang="en-US" dirty="0"/>
          </a:p>
        </p:txBody>
      </p:sp>
      <p:pic>
        <p:nvPicPr>
          <p:cNvPr id="9" name="Bild 8" descr="VZ_Ringe_RGB_1rech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1" y="270935"/>
            <a:ext cx="3360779" cy="1634400"/>
          </a:xfrm>
          <a:prstGeom prst="rect">
            <a:avLst/>
          </a:prstGeom>
        </p:spPr>
      </p:pic>
      <p:pic>
        <p:nvPicPr>
          <p:cNvPr id="10" name="Bild 9" descr="stock_labo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/>
          <a:stretch/>
        </p:blipFill>
        <p:spPr>
          <a:xfrm>
            <a:off x="0" y="0"/>
            <a:ext cx="9144000" cy="3876675"/>
          </a:xfrm>
          <a:prstGeom prst="rect">
            <a:avLst/>
          </a:prstGeom>
        </p:spPr>
      </p:pic>
      <p:pic>
        <p:nvPicPr>
          <p:cNvPr id="4" name="Bild 3" descr="VZ_Logo_CMY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6320960"/>
            <a:ext cx="1512000" cy="315177"/>
          </a:xfrm>
          <a:prstGeom prst="rect">
            <a:avLst/>
          </a:prstGeom>
        </p:spPr>
      </p:pic>
      <p:sp>
        <p:nvSpPr>
          <p:cNvPr id="8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93366" y="6282564"/>
            <a:ext cx="1755347" cy="360000"/>
          </a:xfrm>
          <a:noFill/>
        </p:spPr>
        <p:txBody>
          <a:bodyPr anchor="ctr"/>
          <a:lstStyle>
            <a:lvl1pPr algn="r">
              <a:buFontTx/>
              <a:buNone/>
              <a:defRPr sz="1000"/>
            </a:lvl1pPr>
          </a:lstStyle>
          <a:p>
            <a:r>
              <a:rPr lang="en-US" noProof="0"/>
              <a:t>Click icon to add logo image &gt;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5BCE5A5-EA11-2447-90FA-4E785D5C3E09}" type="datetime1">
              <a:t>8/24/2017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Presentation title / Name Speaker</a:t>
            </a:r>
            <a:endParaRPr lang="de-DE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9"/>
          </p:nvPr>
        </p:nvSpPr>
        <p:spPr>
          <a:xfrm>
            <a:off x="323852" y="1406172"/>
            <a:ext cx="8424863" cy="488667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3 Bilder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>
          <a:xfrm>
            <a:off x="324000" y="1511299"/>
            <a:ext cx="2592000" cy="295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14"/>
          </p:nvPr>
        </p:nvSpPr>
        <p:spPr>
          <a:xfrm>
            <a:off x="3240000" y="1511299"/>
            <a:ext cx="2592000" cy="2952000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1400"/>
            </a:lvl1pPr>
          </a:lstStyle>
          <a:p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1" name="Bildplatzhalter 18"/>
          <p:cNvSpPr>
            <a:spLocks noGrp="1"/>
          </p:cNvSpPr>
          <p:nvPr>
            <p:ph type="pic" sz="quarter" idx="15"/>
          </p:nvPr>
        </p:nvSpPr>
        <p:spPr>
          <a:xfrm>
            <a:off x="6155075" y="1511299"/>
            <a:ext cx="2592000" cy="295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324000" y="4536000"/>
            <a:ext cx="2592000" cy="1764000"/>
          </a:xfrm>
          <a:solidFill>
            <a:schemeClr val="accent4">
              <a:lumMod val="40000"/>
              <a:lumOff val="60000"/>
            </a:schemeClr>
          </a:solidFill>
          <a:effectLst/>
        </p:spPr>
        <p:txBody>
          <a:bodyPr lIns="108000" tIns="36000" rIns="72000" bIns="36000"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spcAft>
                <a:spcPts val="0"/>
              </a:spcAft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6pPr>
            <a:lvl7pPr>
              <a:buNone/>
              <a:defRPr/>
            </a:lvl7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40000" y="4536000"/>
            <a:ext cx="2592000" cy="1764000"/>
          </a:xfrm>
          <a:solidFill>
            <a:schemeClr val="accent4">
              <a:lumMod val="40000"/>
              <a:lumOff val="60000"/>
            </a:schemeClr>
          </a:solidFill>
          <a:effectLst/>
        </p:spPr>
        <p:txBody>
          <a:bodyPr lIns="108000" tIns="36000" rIns="72000" bIns="36000">
            <a:no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400">
                <a:solidFill>
                  <a:schemeClr val="tx2">
                    <a:lumMod val="50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155075" y="4536000"/>
            <a:ext cx="2592000" cy="1764000"/>
          </a:xfrm>
          <a:solidFill>
            <a:schemeClr val="accent4">
              <a:lumMod val="40000"/>
              <a:lumOff val="60000"/>
            </a:schemeClr>
          </a:solidFill>
          <a:effectLst/>
        </p:spPr>
        <p:txBody>
          <a:bodyPr lIns="108000" tIns="36000" rIns="72000" bIns="36000">
            <a:no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400">
                <a:solidFill>
                  <a:schemeClr val="tx2">
                    <a:lumMod val="50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de-DE" noProof="0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163DB77-5A76-644E-A8DE-DE56A6125AD5}" type="datetime1">
              <a:t>8/24/2017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Presentation title / Name Speaker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 mit Kommenta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48000" y="1511300"/>
            <a:ext cx="2700000" cy="4788000"/>
          </a:xfrm>
          <a:solidFill>
            <a:schemeClr val="accent4">
              <a:lumMod val="40000"/>
              <a:lumOff val="60000"/>
            </a:schemeClr>
          </a:solidFill>
          <a:effectLst/>
        </p:spPr>
        <p:txBody>
          <a:bodyPr lIns="108000" tIns="36000" rIns="72000" bIns="36000">
            <a:noAutofit/>
          </a:bodyPr>
          <a:lstStyle>
            <a:lvl1pPr marL="182563" indent="-182563">
              <a:buFont typeface="Arial"/>
              <a:buChar char="•"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>
                <a:solidFill>
                  <a:schemeClr val="tx2">
                    <a:lumMod val="50000"/>
                  </a:schemeClr>
                </a:solidFill>
              </a:defRPr>
            </a:lvl6pPr>
            <a:lvl7pPr>
              <a:defRPr sz="1600">
                <a:solidFill>
                  <a:schemeClr val="tx2">
                    <a:lumMod val="50000"/>
                  </a:schemeClr>
                </a:solidFill>
              </a:defRPr>
            </a:lvl7pPr>
            <a:lvl8pPr>
              <a:defRPr sz="1600">
                <a:solidFill>
                  <a:schemeClr val="tx2">
                    <a:lumMod val="50000"/>
                  </a:schemeClr>
                </a:solidFill>
              </a:defRPr>
            </a:lvl8pPr>
            <a:lvl9pPr>
              <a:defRPr sz="1600"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de-DE" noProof="0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324000" y="1511300"/>
            <a:ext cx="5364000" cy="478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98BB7BE-7D51-8D4C-B1CC-09EEB0B1D001}" type="datetime1">
              <a:t>8/24/2017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Presentation title / Name Speaker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 bwMode="gray">
          <a:xfrm>
            <a:off x="0" y="993601"/>
            <a:ext cx="9143999" cy="223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324000" y="1422362"/>
            <a:ext cx="6984000" cy="1591200"/>
          </a:xfrm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separation page title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3222000"/>
            <a:ext cx="9144000" cy="3636000"/>
          </a:xfrm>
          <a:prstGeom prst="rect">
            <a:avLst/>
          </a:prstGeom>
          <a:solidFill>
            <a:srgbClr val="636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VZ_Ringe_RGB_1lin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832"/>
            <a:ext cx="4885714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1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 bwMode="gray">
          <a:xfrm>
            <a:off x="0" y="704849"/>
            <a:ext cx="9144000" cy="6151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Bild 1" descr="stock_kin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/>
          <a:stretch/>
        </p:blipFill>
        <p:spPr>
          <a:xfrm>
            <a:off x="0" y="3206750"/>
            <a:ext cx="9144000" cy="365125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324000" y="1425659"/>
            <a:ext cx="6984000" cy="1589760"/>
          </a:xfrm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separation page title</a:t>
            </a:r>
            <a:endParaRPr lang="de-DE" noProof="0" dirty="0"/>
          </a:p>
        </p:txBody>
      </p:sp>
      <p:pic>
        <p:nvPicPr>
          <p:cNvPr id="10" name="Bild 9" descr="VZ_Ringe_RGB_1recht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36" y="3525206"/>
            <a:ext cx="2746364" cy="133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mit Bildausw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 bwMode="gray">
          <a:xfrm>
            <a:off x="0" y="704849"/>
            <a:ext cx="9144000" cy="6151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0" y="3225600"/>
            <a:ext cx="9144000" cy="3632400"/>
          </a:xfrm>
          <a:noFill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4" name="Titel 8"/>
          <p:cNvSpPr>
            <a:spLocks noGrp="1"/>
          </p:cNvSpPr>
          <p:nvPr>
            <p:ph type="title" hasCustomPrompt="1"/>
          </p:nvPr>
        </p:nvSpPr>
        <p:spPr>
          <a:xfrm>
            <a:off x="324000" y="1422362"/>
            <a:ext cx="6984000" cy="1591200"/>
          </a:xfrm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separation page title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-3"/>
            <a:ext cx="9144000" cy="2592000"/>
          </a:xfrm>
          <a:prstGeom prst="rect">
            <a:avLst/>
          </a:prstGeom>
          <a:solidFill>
            <a:srgbClr val="646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263" y="4158000"/>
            <a:ext cx="6318000" cy="11484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Date TT.MM.JJJJ</a:t>
            </a:r>
            <a:br>
              <a:rPr lang="de-DE" dirty="0"/>
            </a:br>
            <a:r>
              <a:rPr lang="de-DE" dirty="0"/>
              <a:t>Name Speaker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263" y="2772000"/>
            <a:ext cx="6318000" cy="8640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600" cap="none" baseline="0"/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pic>
        <p:nvPicPr>
          <p:cNvPr id="10" name="Bild 9" descr="VZ_Ringe_RGB_1lin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98"/>
            <a:ext cx="3664286" cy="1782000"/>
          </a:xfrm>
          <a:prstGeom prst="rect">
            <a:avLst/>
          </a:prstGeom>
        </p:spPr>
      </p:pic>
      <p:pic>
        <p:nvPicPr>
          <p:cNvPr id="13" name="Bild 12" descr="DevelopedbyISS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86" y="6258290"/>
            <a:ext cx="1526327" cy="360000"/>
          </a:xfrm>
          <a:prstGeom prst="rect">
            <a:avLst/>
          </a:prstGeom>
        </p:spPr>
      </p:pic>
      <p:pic>
        <p:nvPicPr>
          <p:cNvPr id="11" name="Bild 10" descr="VZ_Logo_CMY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6320960"/>
            <a:ext cx="1512000" cy="3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1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tock_bau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/>
          <a:stretch/>
        </p:blipFill>
        <p:spPr>
          <a:xfrm>
            <a:off x="0" y="-1"/>
            <a:ext cx="9144000" cy="2589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263" y="4158000"/>
            <a:ext cx="6318000" cy="114840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Date TT.MM.JJJJ</a:t>
            </a:r>
            <a:br>
              <a:rPr lang="de-DE" dirty="0"/>
            </a:br>
            <a:r>
              <a:rPr lang="de-DE" dirty="0"/>
              <a:t>Name Speaker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263" y="2772000"/>
            <a:ext cx="6318000" cy="8640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600" cap="none" baseline="0"/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pic>
        <p:nvPicPr>
          <p:cNvPr id="11" name="Bild 10" descr="VZ_Ringe_RGB_1link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304"/>
            <a:ext cx="2413247" cy="1173600"/>
          </a:xfrm>
          <a:prstGeom prst="rect">
            <a:avLst/>
          </a:prstGeom>
        </p:spPr>
      </p:pic>
      <p:pic>
        <p:nvPicPr>
          <p:cNvPr id="9" name="Bild 8" descr="VZ_Logo_CMY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6320960"/>
            <a:ext cx="1512000" cy="315177"/>
          </a:xfrm>
          <a:prstGeom prst="rect">
            <a:avLst/>
          </a:prstGeom>
        </p:spPr>
      </p:pic>
      <p:sp>
        <p:nvSpPr>
          <p:cNvPr id="12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93366" y="6282564"/>
            <a:ext cx="1755347" cy="360000"/>
          </a:xfrm>
          <a:noFill/>
        </p:spPr>
        <p:txBody>
          <a:bodyPr anchor="ctr"/>
          <a:lstStyle>
            <a:lvl1pPr algn="r">
              <a:buFontTx/>
              <a:buNone/>
              <a:defRPr sz="1000"/>
            </a:lvl1pPr>
          </a:lstStyle>
          <a:p>
            <a:r>
              <a:rPr lang="en-US" noProof="0"/>
              <a:t>Click icon to add logo image &gt;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-3"/>
            <a:ext cx="9144000" cy="2592000"/>
          </a:xfrm>
          <a:prstGeom prst="rect">
            <a:avLst/>
          </a:prstGeom>
          <a:solidFill>
            <a:srgbClr val="646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263" y="4158000"/>
            <a:ext cx="6318000" cy="114840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Date TT.MM.JJJJ</a:t>
            </a:r>
            <a:br>
              <a:rPr lang="de-DE" dirty="0"/>
            </a:br>
            <a:r>
              <a:rPr lang="de-DE" dirty="0"/>
              <a:t>Name Speaker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263" y="2772000"/>
            <a:ext cx="6318000" cy="8640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600" cap="none" baseline="0"/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pic>
        <p:nvPicPr>
          <p:cNvPr id="10" name="Bild 9" descr="VZ_Ringe_RGB_1lin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98"/>
            <a:ext cx="3664286" cy="1782000"/>
          </a:xfrm>
          <a:prstGeom prst="rect">
            <a:avLst/>
          </a:prstGeom>
        </p:spPr>
      </p:pic>
      <p:pic>
        <p:nvPicPr>
          <p:cNvPr id="11" name="Bild 10" descr="VZ_Logo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6320960"/>
            <a:ext cx="1512000" cy="315177"/>
          </a:xfrm>
          <a:prstGeom prst="rect">
            <a:avLst/>
          </a:prstGeom>
        </p:spPr>
      </p:pic>
      <p:sp>
        <p:nvSpPr>
          <p:cNvPr id="8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93366" y="6282564"/>
            <a:ext cx="1755347" cy="360000"/>
          </a:xfrm>
          <a:noFill/>
        </p:spPr>
        <p:txBody>
          <a:bodyPr anchor="ctr"/>
          <a:lstStyle>
            <a:lvl1pPr algn="r">
              <a:buFontTx/>
              <a:buNone/>
              <a:defRPr sz="1000"/>
            </a:lvl1pPr>
          </a:lstStyle>
          <a:p>
            <a:r>
              <a:rPr lang="en-US" noProof="0"/>
              <a:t>Click icon to add logo image &gt;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-3"/>
            <a:ext cx="9144000" cy="3888000"/>
          </a:xfrm>
          <a:prstGeom prst="rect">
            <a:avLst/>
          </a:prstGeom>
          <a:solidFill>
            <a:srgbClr val="295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263" y="4068000"/>
            <a:ext cx="6318000" cy="8640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600" cap="none" baseline="0"/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263" y="5040000"/>
            <a:ext cx="6318000" cy="9000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Date TT.MM.JJJJ</a:t>
            </a:r>
            <a:br>
              <a:rPr lang="de-DE" dirty="0"/>
            </a:br>
            <a:r>
              <a:rPr lang="de-DE" dirty="0"/>
              <a:t>Name Speaker</a:t>
            </a:r>
            <a:endParaRPr lang="en-US" dirty="0"/>
          </a:p>
        </p:txBody>
      </p:sp>
      <p:pic>
        <p:nvPicPr>
          <p:cNvPr id="4" name="Bild 3" descr="VZ_Ringe_RGB_1rech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64" y="510392"/>
            <a:ext cx="5803636" cy="2822400"/>
          </a:xfrm>
          <a:prstGeom prst="rect">
            <a:avLst/>
          </a:prstGeom>
        </p:spPr>
      </p:pic>
      <p:pic>
        <p:nvPicPr>
          <p:cNvPr id="10" name="Bild 9" descr="VZ_Logo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6320960"/>
            <a:ext cx="1512000" cy="315177"/>
          </a:xfrm>
          <a:prstGeom prst="rect">
            <a:avLst/>
          </a:prstGeom>
        </p:spPr>
      </p:pic>
      <p:sp>
        <p:nvSpPr>
          <p:cNvPr id="11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93366" y="6282564"/>
            <a:ext cx="1755347" cy="360000"/>
          </a:xfrm>
          <a:noFill/>
        </p:spPr>
        <p:txBody>
          <a:bodyPr anchor="ctr"/>
          <a:lstStyle>
            <a:lvl1pPr algn="r">
              <a:buFontTx/>
              <a:buNone/>
              <a:defRPr sz="1000"/>
            </a:lvl1pPr>
          </a:lstStyle>
          <a:p>
            <a:r>
              <a:rPr lang="en-US" noProof="0"/>
              <a:t>Click icon to add logo image &gt;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-6"/>
            <a:ext cx="9144000" cy="6858006"/>
          </a:xfrm>
          <a:prstGeom prst="rect">
            <a:avLst/>
          </a:prstGeom>
          <a:solidFill>
            <a:srgbClr val="295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263" y="5040000"/>
            <a:ext cx="6318000" cy="9000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Date TT.MM.JJJJ</a:t>
            </a:r>
            <a:br>
              <a:rPr lang="de-DE" dirty="0"/>
            </a:br>
            <a:r>
              <a:rPr lang="de-DE" dirty="0"/>
              <a:t>Name Speaker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22263" y="4068000"/>
            <a:ext cx="6318000" cy="8640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pic>
        <p:nvPicPr>
          <p:cNvPr id="4" name="Bild 3" descr="VZ_Ringe_RGB_1lin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7"/>
            <a:ext cx="3664286" cy="1782000"/>
          </a:xfrm>
          <a:prstGeom prst="rect">
            <a:avLst/>
          </a:prstGeom>
        </p:spPr>
      </p:pic>
      <p:pic>
        <p:nvPicPr>
          <p:cNvPr id="10" name="Bild 9" descr="VZ_Logo_RGB_neg_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6321842"/>
            <a:ext cx="1512000" cy="304430"/>
          </a:xfrm>
          <a:prstGeom prst="rect">
            <a:avLst/>
          </a:prstGeom>
        </p:spPr>
      </p:pic>
      <p:sp>
        <p:nvSpPr>
          <p:cNvPr id="11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93366" y="6282564"/>
            <a:ext cx="1755347" cy="360000"/>
          </a:xfrm>
          <a:noFill/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logo image &gt;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664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263" y="4068000"/>
            <a:ext cx="6318000" cy="8640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600" cap="none" baseline="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263" y="5040000"/>
            <a:ext cx="6318000" cy="1089338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Date TT.MM.JJJJ</a:t>
            </a:r>
            <a:br>
              <a:rPr lang="de-DE" dirty="0"/>
            </a:br>
            <a:r>
              <a:rPr lang="de-DE" dirty="0"/>
              <a:t>Name Speaker</a:t>
            </a:r>
            <a:endParaRPr lang="en-US" dirty="0"/>
          </a:p>
        </p:txBody>
      </p:sp>
      <p:pic>
        <p:nvPicPr>
          <p:cNvPr id="9" name="Bild 8" descr="VZ_Ringe_RGB_1rech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64" y="510392"/>
            <a:ext cx="5803636" cy="2822400"/>
          </a:xfrm>
          <a:prstGeom prst="rect">
            <a:avLst/>
          </a:prstGeom>
        </p:spPr>
      </p:pic>
      <p:pic>
        <p:nvPicPr>
          <p:cNvPr id="8" name="Bild 7" descr="VZ_Logo_CMYK_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6320103"/>
            <a:ext cx="1512000" cy="312338"/>
          </a:xfrm>
          <a:prstGeom prst="rect">
            <a:avLst/>
          </a:prstGeom>
        </p:spPr>
      </p:pic>
      <p:sp>
        <p:nvSpPr>
          <p:cNvPr id="11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93366" y="6282564"/>
            <a:ext cx="1755347" cy="360000"/>
          </a:xfrm>
          <a:noFill/>
        </p:spPr>
        <p:txBody>
          <a:bodyPr anchor="ctr"/>
          <a:lstStyle>
            <a:lvl1pPr algn="r">
              <a:buFontTx/>
              <a:buNone/>
              <a:defRPr sz="1000"/>
            </a:lvl1pPr>
          </a:lstStyle>
          <a:p>
            <a:r>
              <a:rPr lang="en-US" noProof="0"/>
              <a:t>Click icon to add logo image &gt;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4000" y="1400003"/>
            <a:ext cx="8424000" cy="4892847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39750" indent="-174625">
              <a:defRPr/>
            </a:lvl2pPr>
            <a:lvl3pPr marL="712788" indent="-182563">
              <a:defRPr/>
            </a:lvl3pPr>
            <a:lvl5pPr marL="712787" indent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dirty="0"/>
              <a:t>Click to edit list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1536-2B44-2040-845A-371AA34360BD}" type="datetime1">
              <a:t>8/24/2017</a:t>
            </a:fld>
            <a:endParaRPr lang="de-DE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Presentation title / Name Speaker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+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4000" y="1402006"/>
            <a:ext cx="8424000" cy="4897392"/>
          </a:xfrm>
        </p:spPr>
        <p:txBody>
          <a:bodyPr/>
          <a:lstStyle>
            <a:lvl1pPr marL="182563" indent="-182563">
              <a:buFont typeface="Arial"/>
              <a:buChar char="•"/>
              <a:defRPr/>
            </a:lvl1pPr>
            <a:lvl2pPr marL="357188" indent="-174625">
              <a:buFont typeface="Arial"/>
              <a:buChar char="•"/>
              <a:defRPr/>
            </a:lvl2pPr>
            <a:lvl3pPr marL="539750" indent="-184150">
              <a:buFont typeface="Arial"/>
              <a:buChar char="•"/>
              <a:defRPr/>
            </a:lvl3pPr>
            <a:lvl4pPr marL="712788" indent="-173038">
              <a:buFont typeface="Arial"/>
              <a:buChar char="•"/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dirty="0"/>
              <a:t>Click to edit text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8BD8-7CE2-0540-BE65-8E66AD154DF0}" type="datetime1">
              <a:t>8/24/2017</a:t>
            </a:fld>
            <a:endParaRPr lang="de-DE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Presentation title / Name Speaker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4000" y="1400003"/>
            <a:ext cx="8424000" cy="489284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 baseline="0"/>
            </a:lvl8pPr>
            <a:lvl9pPr>
              <a:buNone/>
              <a:defRPr baseline="0"/>
            </a:lvl9pPr>
          </a:lstStyle>
          <a:p>
            <a:pPr lvl="0"/>
            <a:r>
              <a:rPr lang="de-DE" smtClean="0"/>
              <a:t>Click to edit text, click icon to add object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805-0056-F846-96AA-0AB7D03D67C0}" type="datetime1">
              <a:t>8/24/2017</a:t>
            </a:fld>
            <a:endParaRPr lang="de-DE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Presentation title / Name Speaker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76349"/>
            <a:ext cx="9142413" cy="55816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84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4000" y="1395904"/>
            <a:ext cx="8424000" cy="4896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Click to edit text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8800" y="6466909"/>
            <a:ext cx="3305175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de-DE"/>
              <a:t>Presentation title / Name Speaker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400" y="6466909"/>
            <a:ext cx="442678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808080"/>
                </a:solidFill>
              </a:defRPr>
            </a:lvl1pPr>
          </a:lstStyle>
          <a:p>
            <a:fld id="{D56DB8AA-803C-49D2-90AA-1140CE72DCD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534800" y="6466909"/>
            <a:ext cx="833438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8BB9FE3E-5311-9343-A0FB-373F95DC269A}" type="datetime1">
              <a:t>8/24/2017</a:t>
            </a:fld>
            <a:endParaRPr lang="de-DE" dirty="0"/>
          </a:p>
        </p:txBody>
      </p:sp>
      <p:pic>
        <p:nvPicPr>
          <p:cNvPr id="14" name="Bild 13" descr="VZ_Logo_CMYK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13" y="323850"/>
            <a:ext cx="1512000" cy="3151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5" r:id="rId2"/>
    <p:sldLayoutId id="2147483747" r:id="rId3"/>
    <p:sldLayoutId id="2147483746" r:id="rId4"/>
    <p:sldLayoutId id="2147483755" r:id="rId5"/>
    <p:sldLayoutId id="2147483748" r:id="rId6"/>
    <p:sldLayoutId id="2147483751" r:id="rId7"/>
    <p:sldLayoutId id="2147483752" r:id="rId8"/>
    <p:sldLayoutId id="2147483753" r:id="rId9"/>
    <p:sldLayoutId id="2147483716" r:id="rId10"/>
    <p:sldLayoutId id="2147483718" r:id="rId11"/>
    <p:sldLayoutId id="2147483719" r:id="rId12"/>
    <p:sldLayoutId id="2147483756" r:id="rId13"/>
    <p:sldLayoutId id="2147483743" r:id="rId14"/>
    <p:sldLayoutId id="2147483723" r:id="rId15"/>
    <p:sldLayoutId id="214748375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4625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182563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12788" indent="-173038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15.05.2017</a:t>
            </a:r>
          </a:p>
          <a:p>
            <a:r>
              <a:rPr lang="de-DE" dirty="0"/>
              <a:t>Name Speaker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VISION ZERO.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ZERO HARM – HEALTHY WORK!</a:t>
            </a:r>
            <a:endParaRPr lang="en-GB" dirty="0"/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1422362"/>
            <a:ext cx="7448400" cy="1591200"/>
          </a:xfrm>
        </p:spPr>
        <p:txBody>
          <a:bodyPr/>
          <a:lstStyle/>
          <a:p>
            <a:r>
              <a:rPr lang="de-DE" sz="4800" dirty="0" smtClean="0"/>
              <a:t>360,000 </a:t>
            </a:r>
            <a:r>
              <a:rPr lang="de-DE" sz="4800" dirty="0" err="1" smtClean="0"/>
              <a:t>Families</a:t>
            </a:r>
            <a:r>
              <a:rPr lang="de-DE" sz="4800" dirty="0" smtClean="0"/>
              <a:t>:</a:t>
            </a:r>
            <a:br>
              <a:rPr lang="de-DE" sz="4800" dirty="0" smtClean="0"/>
            </a:br>
            <a:r>
              <a:rPr lang="de-DE" sz="4800" dirty="0" err="1" smtClean="0"/>
              <a:t>one</a:t>
            </a:r>
            <a:r>
              <a:rPr lang="de-DE" sz="4800" dirty="0" smtClean="0"/>
              <a:t> </a:t>
            </a:r>
            <a:r>
              <a:rPr lang="de-DE" sz="4800" dirty="0" err="1" smtClean="0"/>
              <a:t>missing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0969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1422362"/>
            <a:ext cx="7448400" cy="1591200"/>
          </a:xfrm>
        </p:spPr>
        <p:txBody>
          <a:bodyPr/>
          <a:lstStyle/>
          <a:p>
            <a:r>
              <a:rPr lang="de-DE" sz="6600" dirty="0" smtClean="0"/>
              <a:t>4.0%</a:t>
            </a: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000" dirty="0" err="1" smtClean="0"/>
              <a:t>annual</a:t>
            </a:r>
            <a:r>
              <a:rPr lang="de-DE" sz="4000" dirty="0" smtClean="0"/>
              <a:t> </a:t>
            </a:r>
            <a:r>
              <a:rPr lang="de-DE" sz="4000" dirty="0" err="1" smtClean="0"/>
              <a:t>economic</a:t>
            </a:r>
            <a:r>
              <a:rPr lang="de-DE" sz="4000" dirty="0" smtClean="0"/>
              <a:t> </a:t>
            </a:r>
            <a:r>
              <a:rPr lang="de-DE" sz="4000" dirty="0" err="1" smtClean="0"/>
              <a:t>loss</a:t>
            </a:r>
            <a:r>
              <a:rPr lang="de-DE" sz="4000" dirty="0" smtClean="0"/>
              <a:t> </a:t>
            </a:r>
            <a:r>
              <a:rPr lang="de-DE" sz="4000" dirty="0" err="1" smtClean="0"/>
              <a:t>worldwide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910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51300" y="1422362"/>
            <a:ext cx="3721100" cy="1591200"/>
          </a:xfrm>
        </p:spPr>
        <p:txBody>
          <a:bodyPr/>
          <a:lstStyle/>
          <a:p>
            <a:r>
              <a:rPr lang="de-DE" sz="9600" dirty="0" smtClean="0"/>
              <a:t>?</a:t>
            </a:r>
            <a:br>
              <a:rPr lang="de-DE" sz="9600" dirty="0" smtClean="0"/>
            </a:b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6155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VISION ZERO</a:t>
            </a:r>
            <a:br>
              <a:rPr lang="de-DE" sz="5400" dirty="0" smtClean="0"/>
            </a:br>
            <a:r>
              <a:rPr lang="de-DE" sz="2800" dirty="0" err="1"/>
              <a:t>ZERO</a:t>
            </a:r>
            <a:r>
              <a:rPr lang="de-DE" sz="2800" dirty="0"/>
              <a:t> HARM – HEALTHY WORK</a:t>
            </a:r>
          </a:p>
        </p:txBody>
      </p:sp>
    </p:spTree>
    <p:extLst>
      <p:ext uri="{BB962C8B-B14F-4D97-AF65-F5344CB8AC3E}">
        <p14:creationId xmlns:p14="http://schemas.microsoft.com/office/powerpoint/2010/main" val="11855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800" dirty="0" smtClean="0"/>
              <a:t>VISION ZERO.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ZERO HARM – HEALTHY WORK!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1300" y="1557567"/>
            <a:ext cx="8424000" cy="345806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Is a PREVENTION STRATEGY for a safe &amp; healthy future.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EVERY accident is preventable!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NOBODY </a:t>
            </a:r>
            <a:r>
              <a:rPr lang="en-US" dirty="0" smtClean="0"/>
              <a:t>gets </a:t>
            </a:r>
            <a:r>
              <a:rPr lang="en-US" dirty="0"/>
              <a:t>killed at work!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SERIOUS occupational diseases, work </a:t>
            </a:r>
            <a:r>
              <a:rPr lang="en-US"/>
              <a:t>accidents </a:t>
            </a:r>
            <a:r>
              <a:rPr lang="en-US" smtClean="0"/>
              <a:t>or </a:t>
            </a:r>
            <a:r>
              <a:rPr lang="en-US" dirty="0"/>
              <a:t>traffic accidents!</a:t>
            </a:r>
          </a:p>
          <a:p>
            <a:pPr marL="0" indent="0">
              <a:buNone/>
            </a:pPr>
            <a:endParaRPr lang="fr-FR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2C02-9EB4-9B4E-8F33-817404C5797D}" type="datetime1">
              <a:t>8/24/2017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14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Presentation title / Name Speaker</a:t>
            </a:r>
          </a:p>
        </p:txBody>
      </p:sp>
    </p:spTree>
    <p:extLst>
      <p:ext uri="{BB962C8B-B14F-4D97-AF65-F5344CB8AC3E}">
        <p14:creationId xmlns:p14="http://schemas.microsoft.com/office/powerpoint/2010/main" val="30976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1422362"/>
            <a:ext cx="7448400" cy="1591200"/>
          </a:xfrm>
        </p:spPr>
        <p:txBody>
          <a:bodyPr/>
          <a:lstStyle/>
          <a:p>
            <a:r>
              <a:rPr lang="de-DE" sz="6600" dirty="0" smtClean="0"/>
              <a:t>VISION ZERO.</a:t>
            </a: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000" dirty="0" smtClean="0"/>
              <a:t>IMPLEMENTATION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9678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1422362"/>
            <a:ext cx="7448400" cy="1591200"/>
          </a:xfrm>
        </p:spPr>
        <p:txBody>
          <a:bodyPr/>
          <a:lstStyle/>
          <a:p>
            <a:r>
              <a:rPr lang="de-DE" sz="6600" dirty="0" smtClean="0"/>
              <a:t>VISION ZERO.</a:t>
            </a: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000" dirty="0" smtClean="0"/>
              <a:t>7 GOLDEN RULES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923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1536-2B44-2040-845A-371AA34360BD}" type="datetime1">
              <a:rPr lang="en-GB" smtClean="0"/>
              <a:t>24/08/2017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17</a:t>
            </a:fld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Presentation title / Name Speaker</a:t>
            </a:r>
            <a:endParaRPr lang="de-DE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40" y="2152883"/>
            <a:ext cx="3456343" cy="33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7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2C02-9EB4-9B4E-8F33-817404C5797D}" type="datetime1">
              <a:t>8/24/2017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18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Presentation title / Name Speaker</a:t>
            </a:r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6" y="649702"/>
            <a:ext cx="6623353" cy="58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1"/>
          <p:cNvGrpSpPr>
            <a:grpSpLocks/>
          </p:cNvGrpSpPr>
          <p:nvPr/>
        </p:nvGrpSpPr>
        <p:grpSpPr bwMode="auto">
          <a:xfrm>
            <a:off x="4881088" y="787305"/>
            <a:ext cx="997038" cy="1973780"/>
            <a:chOff x="-8434227" y="7337666"/>
            <a:chExt cx="3582860" cy="2798115"/>
          </a:xfrm>
        </p:grpSpPr>
        <p:sp>
          <p:nvSpPr>
            <p:cNvPr id="11" name="Textfeld 21"/>
            <p:cNvSpPr txBox="1">
              <a:spLocks noChangeArrowheads="1"/>
            </p:cNvSpPr>
            <p:nvPr/>
          </p:nvSpPr>
          <p:spPr bwMode="auto">
            <a:xfrm rot="18856973">
              <a:off x="-7261770" y="7725378"/>
              <a:ext cx="2277015" cy="254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 dirty="0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Take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 dirty="0" err="1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Leadership</a:t>
              </a:r>
              <a:endParaRPr lang="de-DE" altLang="de-DE" sz="2000" b="1" dirty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feld 22"/>
            <p:cNvSpPr txBox="1">
              <a:spLocks noChangeArrowheads="1"/>
            </p:cNvSpPr>
            <p:nvPr/>
          </p:nvSpPr>
          <p:spPr bwMode="auto">
            <a:xfrm>
              <a:off x="-8434227" y="7337666"/>
              <a:ext cx="1971208" cy="124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5102" b="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3" name="Textfeld 46"/>
          <p:cNvSpPr txBox="1">
            <a:spLocks noChangeArrowheads="1"/>
          </p:cNvSpPr>
          <p:nvPr/>
        </p:nvSpPr>
        <p:spPr bwMode="auto">
          <a:xfrm rot="363121">
            <a:off x="5858153" y="2986492"/>
            <a:ext cx="1183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 err="1" smtClean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Identify</a:t>
            </a:r>
            <a:endParaRPr lang="de-DE" altLang="de-DE" sz="2000" b="1" dirty="0" smtClean="0">
              <a:solidFill>
                <a:srgbClr val="FFFFFF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 err="1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H</a:t>
            </a:r>
            <a:r>
              <a:rPr lang="de-DE" altLang="de-DE" sz="2000" b="1" dirty="0" err="1" smtClean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azards</a:t>
            </a:r>
            <a:endParaRPr lang="de-DE" altLang="de-DE" sz="2000" b="1" dirty="0">
              <a:solidFill>
                <a:srgbClr val="FFFFFF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4" name="Gruppieren 48"/>
          <p:cNvGrpSpPr>
            <a:grpSpLocks/>
          </p:cNvGrpSpPr>
          <p:nvPr/>
        </p:nvGrpSpPr>
        <p:grpSpPr bwMode="auto">
          <a:xfrm>
            <a:off x="5502325" y="4297461"/>
            <a:ext cx="1329428" cy="1201952"/>
            <a:chOff x="-4832306" y="10911359"/>
            <a:chExt cx="2068271" cy="1325987"/>
          </a:xfrm>
        </p:grpSpPr>
        <p:sp>
          <p:nvSpPr>
            <p:cNvPr id="15" name="Textfeld 50"/>
            <p:cNvSpPr txBox="1">
              <a:spLocks noChangeArrowheads="1"/>
            </p:cNvSpPr>
            <p:nvPr/>
          </p:nvSpPr>
          <p:spPr bwMode="auto">
            <a:xfrm rot="3286846">
              <a:off x="-4884089" y="11084262"/>
              <a:ext cx="1204867" cy="110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1" dirty="0" err="1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Define</a:t>
              </a:r>
              <a:endParaRPr lang="de-DE" altLang="de-DE" sz="2000" b="1" dirty="0" smtClean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1" dirty="0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Targets</a:t>
              </a:r>
              <a:endParaRPr lang="de-DE" altLang="de-DE" sz="2000" b="1" dirty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" name="Textfeld 51"/>
            <p:cNvSpPr txBox="1">
              <a:spLocks noChangeArrowheads="1"/>
            </p:cNvSpPr>
            <p:nvPr/>
          </p:nvSpPr>
          <p:spPr bwMode="auto">
            <a:xfrm>
              <a:off x="-3617444" y="10911359"/>
              <a:ext cx="853409" cy="96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5102" b="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" name="Gruppieren 52"/>
          <p:cNvGrpSpPr>
            <a:grpSpLocks/>
          </p:cNvGrpSpPr>
          <p:nvPr/>
        </p:nvGrpSpPr>
        <p:grpSpPr bwMode="auto">
          <a:xfrm>
            <a:off x="3914826" y="4760333"/>
            <a:ext cx="1147723" cy="1549864"/>
            <a:chOff x="5153903" y="7134540"/>
            <a:chExt cx="1786862" cy="1708529"/>
          </a:xfrm>
        </p:grpSpPr>
        <p:sp>
          <p:nvSpPr>
            <p:cNvPr id="18" name="Textfeld 54"/>
            <p:cNvSpPr txBox="1">
              <a:spLocks noChangeArrowheads="1"/>
            </p:cNvSpPr>
            <p:nvPr/>
          </p:nvSpPr>
          <p:spPr bwMode="auto">
            <a:xfrm rot="17164365">
              <a:off x="4928128" y="7360315"/>
              <a:ext cx="1553639" cy="11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1" dirty="0" err="1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Ensure</a:t>
              </a:r>
              <a:endParaRPr lang="de-DE" altLang="de-DE" sz="2000" b="1" dirty="0" smtClean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1" dirty="0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Safe </a:t>
              </a:r>
              <a:r>
                <a:rPr lang="de-DE" altLang="de-DE" sz="2000" b="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Syst.</a:t>
              </a:r>
            </a:p>
          </p:txBody>
        </p:sp>
        <p:sp>
          <p:nvSpPr>
            <p:cNvPr id="19" name="Textfeld 55"/>
            <p:cNvSpPr txBox="1">
              <a:spLocks noChangeArrowheads="1"/>
            </p:cNvSpPr>
            <p:nvPr/>
          </p:nvSpPr>
          <p:spPr bwMode="auto">
            <a:xfrm>
              <a:off x="6086745" y="7875755"/>
              <a:ext cx="854020" cy="96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5102" b="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uppieren 56"/>
          <p:cNvGrpSpPr>
            <a:grpSpLocks/>
          </p:cNvGrpSpPr>
          <p:nvPr/>
        </p:nvGrpSpPr>
        <p:grpSpPr bwMode="auto">
          <a:xfrm>
            <a:off x="1955909" y="4207179"/>
            <a:ext cx="1667444" cy="1449457"/>
            <a:chOff x="4513487" y="9004895"/>
            <a:chExt cx="2601302" cy="1598082"/>
          </a:xfrm>
        </p:grpSpPr>
        <p:sp>
          <p:nvSpPr>
            <p:cNvPr id="21" name="Textfeld 58"/>
            <p:cNvSpPr txBox="1">
              <a:spLocks noChangeArrowheads="1"/>
            </p:cNvSpPr>
            <p:nvPr/>
          </p:nvSpPr>
          <p:spPr bwMode="auto">
            <a:xfrm rot="20391845">
              <a:off x="4513487" y="9004895"/>
              <a:ext cx="2601302" cy="78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1" dirty="0" err="1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Ensure</a:t>
              </a:r>
              <a:r>
                <a:rPr lang="de-DE" altLang="de-DE" sz="2000" b="1" dirty="0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 Safe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1" dirty="0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Technology</a:t>
              </a:r>
              <a:endParaRPr lang="de-DE" altLang="de-DE" sz="2000" b="1" dirty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Textfeld 59"/>
            <p:cNvSpPr txBox="1">
              <a:spLocks noChangeArrowheads="1"/>
            </p:cNvSpPr>
            <p:nvPr/>
          </p:nvSpPr>
          <p:spPr bwMode="auto">
            <a:xfrm>
              <a:off x="5371397" y="9635519"/>
              <a:ext cx="855764" cy="967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5102" b="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3" name="Gruppieren 60"/>
          <p:cNvGrpSpPr>
            <a:grpSpLocks/>
          </p:cNvGrpSpPr>
          <p:nvPr/>
        </p:nvGrpSpPr>
        <p:grpSpPr bwMode="auto">
          <a:xfrm>
            <a:off x="1786063" y="2467584"/>
            <a:ext cx="1916125" cy="1216918"/>
            <a:chOff x="3552380" y="9348138"/>
            <a:chExt cx="2990835" cy="1342114"/>
          </a:xfrm>
        </p:grpSpPr>
        <p:sp>
          <p:nvSpPr>
            <p:cNvPr id="24" name="Textfeld 62"/>
            <p:cNvSpPr txBox="1">
              <a:spLocks noChangeArrowheads="1"/>
            </p:cNvSpPr>
            <p:nvPr/>
          </p:nvSpPr>
          <p:spPr bwMode="auto">
            <a:xfrm rot="1710218">
              <a:off x="3612766" y="9348138"/>
              <a:ext cx="2930449" cy="78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 dirty="0" err="1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Improve</a:t>
              </a:r>
              <a:endParaRPr lang="de-DE" altLang="de-DE" sz="2000" b="1" dirty="0" smtClean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 dirty="0" err="1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Qualifications</a:t>
              </a:r>
              <a:endParaRPr lang="de-DE" altLang="de-DE" sz="2000" b="1" dirty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" name="Textfeld 63"/>
            <p:cNvSpPr txBox="1">
              <a:spLocks noChangeArrowheads="1"/>
            </p:cNvSpPr>
            <p:nvPr/>
          </p:nvSpPr>
          <p:spPr bwMode="auto">
            <a:xfrm>
              <a:off x="3552380" y="9722491"/>
              <a:ext cx="856216" cy="96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5102" b="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6" name="Gruppieren 64"/>
          <p:cNvGrpSpPr>
            <a:grpSpLocks/>
          </p:cNvGrpSpPr>
          <p:nvPr/>
        </p:nvGrpSpPr>
        <p:grpSpPr bwMode="auto">
          <a:xfrm>
            <a:off x="2929543" y="721605"/>
            <a:ext cx="1163839" cy="1590028"/>
            <a:chOff x="5487321" y="9914114"/>
            <a:chExt cx="1819106" cy="1755576"/>
          </a:xfrm>
        </p:grpSpPr>
        <p:sp>
          <p:nvSpPr>
            <p:cNvPr id="27" name="Textfeld 66"/>
            <p:cNvSpPr txBox="1">
              <a:spLocks noChangeArrowheads="1"/>
            </p:cNvSpPr>
            <p:nvPr/>
          </p:nvSpPr>
          <p:spPr bwMode="auto">
            <a:xfrm rot="2779830">
              <a:off x="5365147" y="10441075"/>
              <a:ext cx="1350789" cy="110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1" dirty="0" err="1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Invest</a:t>
              </a:r>
              <a:r>
                <a:rPr lang="de-DE" altLang="de-DE" sz="2000" b="1" dirty="0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 in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1" dirty="0" smtClean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People</a:t>
              </a:r>
              <a:endParaRPr lang="de-DE" altLang="de-DE" sz="2000" b="1" dirty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8" name="Textfeld 67"/>
            <p:cNvSpPr txBox="1">
              <a:spLocks noChangeArrowheads="1"/>
            </p:cNvSpPr>
            <p:nvPr/>
          </p:nvSpPr>
          <p:spPr bwMode="auto">
            <a:xfrm>
              <a:off x="6449034" y="9914114"/>
              <a:ext cx="857393" cy="96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5102" b="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9" name="Textfeld 47"/>
          <p:cNvSpPr txBox="1">
            <a:spLocks noChangeArrowheads="1"/>
          </p:cNvSpPr>
          <p:nvPr/>
        </p:nvSpPr>
        <p:spPr bwMode="auto">
          <a:xfrm>
            <a:off x="6520731" y="2252763"/>
            <a:ext cx="548548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5102" b="1" dirty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9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1900" y="1425659"/>
            <a:ext cx="6984000" cy="1589760"/>
          </a:xfrm>
        </p:spPr>
        <p:txBody>
          <a:bodyPr>
            <a:noAutofit/>
          </a:bodyPr>
          <a:lstStyle/>
          <a:p>
            <a:r>
              <a:rPr lang="de-DE" sz="5400" dirty="0" smtClean="0"/>
              <a:t>Take </a:t>
            </a:r>
            <a:r>
              <a:rPr lang="de-DE" sz="5400" dirty="0" err="1" smtClean="0"/>
              <a:t>leadership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3600" dirty="0" err="1"/>
              <a:t>d</a:t>
            </a:r>
            <a:r>
              <a:rPr lang="de-DE" sz="3600" dirty="0" err="1" smtClean="0"/>
              <a:t>emonstrate</a:t>
            </a:r>
            <a:r>
              <a:rPr lang="de-DE" sz="3600" dirty="0" smtClean="0"/>
              <a:t> </a:t>
            </a:r>
            <a:r>
              <a:rPr lang="de-DE" sz="3600" dirty="0" err="1" smtClean="0"/>
              <a:t>commitment</a:t>
            </a:r>
            <a:endParaRPr lang="de-DE" sz="3600" dirty="0"/>
          </a:p>
        </p:txBody>
      </p:sp>
      <p:sp>
        <p:nvSpPr>
          <p:cNvPr id="3" name="Rectangle 2"/>
          <p:cNvSpPr/>
          <p:nvPr/>
        </p:nvSpPr>
        <p:spPr>
          <a:xfrm>
            <a:off x="153367" y="1329578"/>
            <a:ext cx="10023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1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" t="17291" r="204" b="20090"/>
          <a:stretch/>
        </p:blipFill>
        <p:spPr>
          <a:xfrm>
            <a:off x="-101600" y="3028119"/>
            <a:ext cx="9245600" cy="38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678" y="772516"/>
            <a:ext cx="6984000" cy="1589760"/>
          </a:xfrm>
        </p:spPr>
        <p:txBody>
          <a:bodyPr/>
          <a:lstStyle/>
          <a:p>
            <a:r>
              <a:rPr lang="de-DE" sz="3200" dirty="0" smtClean="0"/>
              <a:t>GOOD WORK FOR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6000" dirty="0" smtClean="0"/>
              <a:t>GOOD LIFE</a:t>
            </a:r>
            <a:endParaRPr lang="de-DE" sz="6000" dirty="0"/>
          </a:p>
        </p:txBody>
      </p:sp>
      <p:pic>
        <p:nvPicPr>
          <p:cNvPr id="1026" name="Picture 2" descr="Man Beside Baby and Wo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" b="18548"/>
          <a:stretch/>
        </p:blipFill>
        <p:spPr bwMode="auto">
          <a:xfrm>
            <a:off x="0" y="2362953"/>
            <a:ext cx="9144000" cy="4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500" y="1235159"/>
            <a:ext cx="6984000" cy="1589760"/>
          </a:xfrm>
        </p:spPr>
        <p:txBody>
          <a:bodyPr>
            <a:noAutofit/>
          </a:bodyPr>
          <a:lstStyle/>
          <a:p>
            <a:r>
              <a:rPr lang="de-DE" sz="5400" dirty="0" err="1" smtClean="0"/>
              <a:t>Identify</a:t>
            </a:r>
            <a:r>
              <a:rPr lang="de-DE" sz="5400" dirty="0" smtClean="0"/>
              <a:t> </a:t>
            </a:r>
            <a:r>
              <a:rPr lang="de-DE" sz="5400" dirty="0" err="1"/>
              <a:t>h</a:t>
            </a:r>
            <a:r>
              <a:rPr lang="de-DE" sz="5400" dirty="0" err="1" smtClean="0"/>
              <a:t>azards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3600" dirty="0" err="1"/>
              <a:t>c</a:t>
            </a:r>
            <a:r>
              <a:rPr lang="de-DE" sz="3600" dirty="0" err="1" smtClean="0"/>
              <a:t>ontrol</a:t>
            </a:r>
            <a:r>
              <a:rPr lang="de-DE" sz="3600" dirty="0" smtClean="0"/>
              <a:t> </a:t>
            </a:r>
            <a:r>
              <a:rPr lang="de-DE" sz="3600" dirty="0" err="1" smtClean="0"/>
              <a:t>risks</a:t>
            </a:r>
            <a:endParaRPr lang="de-DE" sz="3600" dirty="0"/>
          </a:p>
        </p:txBody>
      </p:sp>
      <p:sp>
        <p:nvSpPr>
          <p:cNvPr id="3" name="Rectangle 2"/>
          <p:cNvSpPr/>
          <p:nvPr/>
        </p:nvSpPr>
        <p:spPr>
          <a:xfrm>
            <a:off x="153367" y="1189878"/>
            <a:ext cx="10023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b="25992"/>
          <a:stretch/>
        </p:blipFill>
        <p:spPr>
          <a:xfrm>
            <a:off x="0" y="2761418"/>
            <a:ext cx="9144000" cy="41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7000" y="841459"/>
            <a:ext cx="6984000" cy="1589760"/>
          </a:xfrm>
        </p:spPr>
        <p:txBody>
          <a:bodyPr>
            <a:noAutofit/>
          </a:bodyPr>
          <a:lstStyle/>
          <a:p>
            <a:r>
              <a:rPr lang="de-DE" sz="5400" dirty="0" err="1" smtClean="0"/>
              <a:t>Define</a:t>
            </a:r>
            <a:r>
              <a:rPr lang="de-DE" sz="5400" dirty="0" smtClean="0"/>
              <a:t> </a:t>
            </a:r>
            <a:r>
              <a:rPr lang="de-DE" sz="5400" dirty="0" err="1" smtClean="0"/>
              <a:t>targets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3600" dirty="0" err="1" smtClean="0"/>
              <a:t>develop</a:t>
            </a:r>
            <a:r>
              <a:rPr lang="de-DE" sz="3600" dirty="0" smtClean="0"/>
              <a:t> </a:t>
            </a:r>
            <a:r>
              <a:rPr lang="de-DE" sz="3600" dirty="0" err="1" smtClean="0"/>
              <a:t>programmes</a:t>
            </a:r>
            <a:endParaRPr lang="de-DE" sz="3600" dirty="0"/>
          </a:p>
        </p:txBody>
      </p:sp>
      <p:sp>
        <p:nvSpPr>
          <p:cNvPr id="3" name="Rectangle 2"/>
          <p:cNvSpPr/>
          <p:nvPr/>
        </p:nvSpPr>
        <p:spPr>
          <a:xfrm>
            <a:off x="204167" y="913064"/>
            <a:ext cx="10023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3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" b="18711"/>
          <a:stretch/>
        </p:blipFill>
        <p:spPr>
          <a:xfrm>
            <a:off x="0" y="2496728"/>
            <a:ext cx="9174948" cy="50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800" y="1578059"/>
            <a:ext cx="6984000" cy="1589760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Ensure</a:t>
            </a:r>
            <a:r>
              <a:rPr lang="de-DE" sz="3600" dirty="0" smtClean="0"/>
              <a:t> a </a:t>
            </a:r>
            <a:r>
              <a:rPr lang="de-DE" sz="3600" dirty="0" err="1" smtClean="0"/>
              <a:t>safe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healthy</a:t>
            </a:r>
            <a:r>
              <a:rPr lang="de-DE" sz="3600" dirty="0" smtClean="0"/>
              <a:t> </a:t>
            </a:r>
            <a:r>
              <a:rPr lang="de-DE" sz="3600" dirty="0" err="1" smtClean="0"/>
              <a:t>system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3200" dirty="0" err="1" smtClean="0"/>
              <a:t>be</a:t>
            </a:r>
            <a:r>
              <a:rPr lang="de-DE" sz="3200" dirty="0" smtClean="0"/>
              <a:t> well-</a:t>
            </a:r>
            <a:r>
              <a:rPr lang="de-DE" sz="3200" dirty="0" err="1" smtClean="0"/>
              <a:t>organized</a:t>
            </a:r>
            <a:endParaRPr lang="de-DE" sz="3200" dirty="0"/>
          </a:p>
        </p:txBody>
      </p:sp>
      <p:sp>
        <p:nvSpPr>
          <p:cNvPr id="3" name="Rectangle 2"/>
          <p:cNvSpPr/>
          <p:nvPr/>
        </p:nvSpPr>
        <p:spPr>
          <a:xfrm>
            <a:off x="153367" y="1329578"/>
            <a:ext cx="10023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4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5" b="7836"/>
          <a:stretch/>
        </p:blipFill>
        <p:spPr>
          <a:xfrm>
            <a:off x="-1" y="2776128"/>
            <a:ext cx="9178731" cy="47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9068" y="841459"/>
            <a:ext cx="8261200" cy="1589760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Ensure</a:t>
            </a:r>
            <a:r>
              <a:rPr lang="de-DE" sz="3600" dirty="0" smtClean="0"/>
              <a:t> </a:t>
            </a:r>
            <a:r>
              <a:rPr lang="de-DE" sz="3600" dirty="0" err="1" smtClean="0"/>
              <a:t>safety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health</a:t>
            </a:r>
            <a:r>
              <a:rPr lang="de-DE" sz="3600" dirty="0" smtClean="0"/>
              <a:t> in </a:t>
            </a:r>
            <a:r>
              <a:rPr lang="de-DE" sz="3600" dirty="0" err="1" smtClean="0"/>
              <a:t>machines</a:t>
            </a:r>
            <a:r>
              <a:rPr lang="de-DE" sz="3600" dirty="0" smtClean="0"/>
              <a:t>, </a:t>
            </a:r>
            <a:r>
              <a:rPr lang="de-DE" sz="3600" dirty="0" err="1" smtClean="0"/>
              <a:t>equipment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workplaces</a:t>
            </a:r>
            <a:endParaRPr lang="de-DE" sz="3200" dirty="0"/>
          </a:p>
        </p:txBody>
      </p:sp>
      <p:sp>
        <p:nvSpPr>
          <p:cNvPr id="3" name="Rectangle 2"/>
          <p:cNvSpPr/>
          <p:nvPr/>
        </p:nvSpPr>
        <p:spPr>
          <a:xfrm>
            <a:off x="178767" y="681878"/>
            <a:ext cx="10023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5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4"/>
          <a:stretch/>
        </p:blipFill>
        <p:spPr>
          <a:xfrm>
            <a:off x="0" y="2128428"/>
            <a:ext cx="9144000" cy="54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9068" y="816059"/>
            <a:ext cx="6984000" cy="1589760"/>
          </a:xfrm>
        </p:spPr>
        <p:txBody>
          <a:bodyPr>
            <a:noAutofit/>
          </a:bodyPr>
          <a:lstStyle/>
          <a:p>
            <a:r>
              <a:rPr lang="de-DE" sz="5400" dirty="0" err="1" smtClean="0"/>
              <a:t>Improve</a:t>
            </a:r>
            <a:r>
              <a:rPr lang="de-DE" sz="5400" dirty="0" smtClean="0"/>
              <a:t> </a:t>
            </a:r>
            <a:r>
              <a:rPr lang="de-DE" sz="5400" dirty="0" err="1" smtClean="0"/>
              <a:t>qualifications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3600" dirty="0" err="1" smtClean="0"/>
              <a:t>develop</a:t>
            </a:r>
            <a:r>
              <a:rPr lang="de-DE" sz="3600" dirty="0" smtClean="0"/>
              <a:t> </a:t>
            </a:r>
            <a:r>
              <a:rPr lang="de-DE" sz="3600" dirty="0" err="1" smtClean="0"/>
              <a:t>competence</a:t>
            </a:r>
            <a:endParaRPr lang="de-DE" sz="3600" dirty="0"/>
          </a:p>
        </p:txBody>
      </p:sp>
      <p:sp>
        <p:nvSpPr>
          <p:cNvPr id="3" name="Rectangle 2"/>
          <p:cNvSpPr/>
          <p:nvPr/>
        </p:nvSpPr>
        <p:spPr>
          <a:xfrm>
            <a:off x="191467" y="798764"/>
            <a:ext cx="10023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6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2685"/>
          <a:stretch/>
        </p:blipFill>
        <p:spPr>
          <a:xfrm>
            <a:off x="0" y="2334213"/>
            <a:ext cx="9144000" cy="50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6500" y="892259"/>
            <a:ext cx="6984000" cy="1589760"/>
          </a:xfrm>
        </p:spPr>
        <p:txBody>
          <a:bodyPr>
            <a:noAutofit/>
          </a:bodyPr>
          <a:lstStyle/>
          <a:p>
            <a:r>
              <a:rPr lang="de-DE" sz="5400" dirty="0" err="1" smtClean="0"/>
              <a:t>Invest</a:t>
            </a:r>
            <a:r>
              <a:rPr lang="de-DE" sz="5400" dirty="0" smtClean="0"/>
              <a:t> in </a:t>
            </a:r>
            <a:r>
              <a:rPr lang="de-DE" sz="5400" dirty="0" err="1" smtClean="0"/>
              <a:t>people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3600" dirty="0" err="1" smtClean="0"/>
              <a:t>motivate</a:t>
            </a:r>
            <a:r>
              <a:rPr lang="de-DE" sz="3600" dirty="0" smtClean="0"/>
              <a:t> </a:t>
            </a:r>
            <a:r>
              <a:rPr lang="de-DE" sz="3600" dirty="0" err="1" smtClean="0"/>
              <a:t>by</a:t>
            </a:r>
            <a:r>
              <a:rPr lang="de-DE" sz="3600" dirty="0" smtClean="0"/>
              <a:t> </a:t>
            </a:r>
            <a:r>
              <a:rPr lang="de-DE" sz="3600" dirty="0" err="1" smtClean="0"/>
              <a:t>participation</a:t>
            </a:r>
            <a:endParaRPr lang="de-DE" sz="3600" dirty="0"/>
          </a:p>
        </p:txBody>
      </p:sp>
      <p:sp>
        <p:nvSpPr>
          <p:cNvPr id="3" name="Rectangle 2"/>
          <p:cNvSpPr/>
          <p:nvPr/>
        </p:nvSpPr>
        <p:spPr>
          <a:xfrm>
            <a:off x="274166" y="887664"/>
            <a:ext cx="10023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7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4" b="10808"/>
          <a:stretch/>
        </p:blipFill>
        <p:spPr>
          <a:xfrm>
            <a:off x="0" y="2482018"/>
            <a:ext cx="9172984" cy="45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BUT WORK HAS OTHER FACES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4895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</a:t>
            </a:r>
            <a:br>
              <a:rPr lang="de-DE" dirty="0" smtClean="0"/>
            </a:br>
            <a:r>
              <a:rPr lang="de-DE" sz="5400" dirty="0" smtClean="0"/>
              <a:t>HURTS</a:t>
            </a:r>
            <a:endParaRPr lang="de-DE" sz="5400" dirty="0"/>
          </a:p>
        </p:txBody>
      </p:sp>
      <p:pic>
        <p:nvPicPr>
          <p:cNvPr id="2050" name="Picture 2" descr="accident, action, adven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23690" r="-548" b="15004"/>
          <a:stretch/>
        </p:blipFill>
        <p:spPr bwMode="auto">
          <a:xfrm>
            <a:off x="0" y="2679826"/>
            <a:ext cx="9216428" cy="42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345" y="1043104"/>
            <a:ext cx="6984000" cy="1589760"/>
          </a:xfrm>
        </p:spPr>
        <p:txBody>
          <a:bodyPr/>
          <a:lstStyle/>
          <a:p>
            <a:r>
              <a:rPr lang="de-DE" dirty="0" smtClean="0"/>
              <a:t>WORK CAN MAKE</a:t>
            </a:r>
            <a:br>
              <a:rPr lang="de-DE" dirty="0" smtClean="0"/>
            </a:br>
            <a:r>
              <a:rPr lang="de-DE" sz="5400" dirty="0" smtClean="0"/>
              <a:t>YOU SICK</a:t>
            </a:r>
            <a:endParaRPr lang="de-DE" sz="5400" dirty="0"/>
          </a:p>
        </p:txBody>
      </p:sp>
      <p:pic>
        <p:nvPicPr>
          <p:cNvPr id="3074" name="Picture 2" descr="addiction, adult, capsu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b="26596"/>
          <a:stretch/>
        </p:blipFill>
        <p:spPr bwMode="auto">
          <a:xfrm>
            <a:off x="1" y="3078911"/>
            <a:ext cx="9144000" cy="37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 CAN BE</a:t>
            </a:r>
            <a:br>
              <a:rPr lang="de-DE" dirty="0" smtClean="0"/>
            </a:br>
            <a:r>
              <a:rPr lang="de-DE" sz="5400" dirty="0" smtClean="0"/>
              <a:t>LIFE OR DEATH</a:t>
            </a:r>
            <a:endParaRPr lang="de-DE" sz="5400" dirty="0"/>
          </a:p>
        </p:txBody>
      </p:sp>
      <p:pic>
        <p:nvPicPr>
          <p:cNvPr id="4098" name="Picture 2" descr="accident, action, dang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b="18986"/>
          <a:stretch/>
        </p:blipFill>
        <p:spPr bwMode="auto">
          <a:xfrm>
            <a:off x="0" y="2693406"/>
            <a:ext cx="9144000" cy="41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LET‘S TALK ABOUT SAFETY &amp; HEALTH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2912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1422362"/>
            <a:ext cx="7448400" cy="1591200"/>
          </a:xfrm>
        </p:spPr>
        <p:txBody>
          <a:bodyPr/>
          <a:lstStyle/>
          <a:p>
            <a:r>
              <a:rPr lang="de-DE" sz="4800" dirty="0" smtClean="0"/>
              <a:t>2 Million</a:t>
            </a:r>
            <a:br>
              <a:rPr lang="de-DE" sz="4800" dirty="0" smtClean="0"/>
            </a:br>
            <a:r>
              <a:rPr lang="de-DE" sz="4800" dirty="0" err="1" smtClean="0"/>
              <a:t>work-related</a:t>
            </a:r>
            <a:r>
              <a:rPr lang="de-DE" sz="4800" dirty="0" smtClean="0"/>
              <a:t> fatal </a:t>
            </a:r>
            <a:r>
              <a:rPr lang="de-DE" sz="4800" dirty="0" err="1" smtClean="0"/>
              <a:t>diseases</a:t>
            </a:r>
            <a:r>
              <a:rPr lang="de-DE" sz="4800" dirty="0" smtClean="0"/>
              <a:t> 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6858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1422362"/>
            <a:ext cx="7448400" cy="1591200"/>
          </a:xfrm>
        </p:spPr>
        <p:txBody>
          <a:bodyPr/>
          <a:lstStyle/>
          <a:p>
            <a:r>
              <a:rPr lang="de-DE" sz="4800" dirty="0" smtClean="0"/>
              <a:t>340 Million</a:t>
            </a:r>
            <a:br>
              <a:rPr lang="de-DE" sz="4800" dirty="0" smtClean="0"/>
            </a:br>
            <a:r>
              <a:rPr lang="de-DE" sz="4800" dirty="0" err="1" smtClean="0"/>
              <a:t>work</a:t>
            </a:r>
            <a:r>
              <a:rPr lang="de-DE" sz="4800" dirty="0" smtClean="0"/>
              <a:t> </a:t>
            </a:r>
            <a:r>
              <a:rPr lang="de-DE" sz="4800" dirty="0" err="1" smtClean="0"/>
              <a:t>accidents</a:t>
            </a:r>
            <a:r>
              <a:rPr lang="de-DE" sz="4800" dirty="0" smtClean="0"/>
              <a:t> </a:t>
            </a:r>
            <a:r>
              <a:rPr lang="de-DE" sz="4800" dirty="0" err="1" smtClean="0"/>
              <a:t>worldwide</a:t>
            </a:r>
            <a:r>
              <a:rPr lang="de-DE" sz="4800" dirty="0" smtClean="0"/>
              <a:t> 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515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staltungshinweise_01">
  <a:themeElements>
    <a:clrScheme name="Munich Re">
      <a:dk1>
        <a:sysClr val="windowText" lastClr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0A509E"/>
      </a:hlink>
      <a:folHlink>
        <a:srgbClr val="7993A3"/>
      </a:folHlink>
    </a:clrScheme>
    <a:fontScheme name="Munich R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effectLst/>
      </a:spPr>
      <a:bodyPr wrap="non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ic Document" ma:contentTypeID="0x010100BBEEBC0593197D45B46BCF32AE27C5160024B3801998468544B2C222267E1F1771" ma:contentTypeVersion="" ma:contentTypeDescription="" ma:contentTypeScope="" ma:versionID="34cf6ede77136b10304f7fb537111b92">
  <xsd:schema xmlns:xsd="http://www.w3.org/2001/XMLSchema" xmlns:p="http://schemas.microsoft.com/office/2006/metadata/properties" targetNamespace="http://schemas.microsoft.com/office/2006/metadata/properties" ma:root="true" ma:fieldsID="f550b1d77805f39bd393385480c51ed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9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B19399-78A6-4429-92C5-BDE856698C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2DC3A30-DD00-44D6-9FF6-1C18B1AA056A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3DD1B3-1245-4D1B-8E92-652D830F91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</Words>
  <Application>Microsoft Office PowerPoint</Application>
  <PresentationFormat>On-screen Show (4:3)</PresentationFormat>
  <Paragraphs>82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Unicode MS</vt:lpstr>
      <vt:lpstr>MS PGothic</vt:lpstr>
      <vt:lpstr>Arial</vt:lpstr>
      <vt:lpstr>Calibri</vt:lpstr>
      <vt:lpstr>Wingdings</vt:lpstr>
      <vt:lpstr>Gestaltungshinweise_01</vt:lpstr>
      <vt:lpstr>VISION ZERO. ZERO HARM – HEALTHY WORK!</vt:lpstr>
      <vt:lpstr>GOOD WORK FOR GOOD LIFE</vt:lpstr>
      <vt:lpstr>BUT WORK HAS OTHER FACES</vt:lpstr>
      <vt:lpstr>WORK HURTS</vt:lpstr>
      <vt:lpstr>WORK CAN MAKE YOU SICK</vt:lpstr>
      <vt:lpstr>WORK CAN BE LIFE OR DEATH</vt:lpstr>
      <vt:lpstr>LET‘S TALK ABOUT SAFETY &amp; HEALTH</vt:lpstr>
      <vt:lpstr>2 Million work-related fatal diseases </vt:lpstr>
      <vt:lpstr>340 Million work accidents worldwide </vt:lpstr>
      <vt:lpstr>360,000 Families: one missing</vt:lpstr>
      <vt:lpstr>4.0% annual economic loss worldwide</vt:lpstr>
      <vt:lpstr>? </vt:lpstr>
      <vt:lpstr>VISION ZERO ZERO HARM – HEALTHY WORK</vt:lpstr>
      <vt:lpstr>VISION ZERO. ZERO HARM – HEALTHY WORK!</vt:lpstr>
      <vt:lpstr>VISION ZERO. IMPLEMENTATION</vt:lpstr>
      <vt:lpstr>VISION ZERO. 7 GOLDEN RULES</vt:lpstr>
      <vt:lpstr>PowerPoint Presentation</vt:lpstr>
      <vt:lpstr>PowerPoint Presentation</vt:lpstr>
      <vt:lpstr>Take leadership demonstrate commitment</vt:lpstr>
      <vt:lpstr>Identify hazards control risks</vt:lpstr>
      <vt:lpstr>Define targets develop programmes</vt:lpstr>
      <vt:lpstr>Ensure a safe and healthy system be well-organized</vt:lpstr>
      <vt:lpstr>Ensure safety and health in machines, equipment and workplaces</vt:lpstr>
      <vt:lpstr>Improve qualifications develop competence</vt:lpstr>
      <vt:lpstr>Invest in people motivate by participation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Standardtitelfolie</dc:title>
  <dc:subject/>
  <dc:creator>Julie Schoenfelder</dc:creator>
  <cp:keywords/>
  <dc:description/>
  <cp:lastModifiedBy>Aste, Daniel</cp:lastModifiedBy>
  <cp:revision>143</cp:revision>
  <dcterms:created xsi:type="dcterms:W3CDTF">2013-07-30T14:25:31Z</dcterms:created>
  <dcterms:modified xsi:type="dcterms:W3CDTF">2017-08-24T14:48:48Z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0x010100BBEEBC0593197D45B46BCF32AE27C5160024B3801998468544B2C222267E1F1771</vt:lpwstr>
  </property>
</Properties>
</file>